
<file path=[Content_Types].xml><?xml version="1.0" encoding="utf-8"?>
<Types xmlns="http://schemas.openxmlformats.org/package/2006/content-types">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authors.xml" ContentType="application/vnd.ms-powerpoint.author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4"/>
  </p:sldMasterIdLst>
  <p:notesMasterIdLst>
    <p:notesMasterId r:id="rId18"/>
  </p:notesMasterIdLst>
  <p:sldIdLst>
    <p:sldId id="256" r:id="rId5"/>
    <p:sldId id="345" r:id="rId6"/>
    <p:sldId id="344" r:id="rId7"/>
    <p:sldId id="263" r:id="rId8"/>
    <p:sldId id="338" r:id="rId9"/>
    <p:sldId id="330" r:id="rId10"/>
    <p:sldId id="333" r:id="rId11"/>
    <p:sldId id="337" r:id="rId12"/>
    <p:sldId id="268" r:id="rId13"/>
    <p:sldId id="261" r:id="rId14"/>
    <p:sldId id="269" r:id="rId15"/>
    <p:sldId id="346" r:id="rId16"/>
    <p:sldId id="265" r:id="rId17"/>
  </p:sldIdLst>
  <p:sldSz cx="12192000" cy="6858000"/>
  <p:notesSz cx="6858000" cy="9144000"/>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92A304-7A9E-0305-9020-0D099FC8283D}" name="MOUROUGANE Annabelle, SDD/TPS" initials="AM" userId="S::Annabelle.MOUROUGANE@oecd.org::ba7d8ffb-4ee8-4d14-8fec-11eecf8253a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39BC17E-8222-4E42-9169-CFCA46E049C8}" v="282" dt="2026-06-15T22:01:39.4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105" d="100"/>
          <a:sy n="105" d="100"/>
        </p:scale>
        <p:origin x="22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istina Neves" userId="3e6882ee-6241-45c4-a86c-6ef66006d8f4" providerId="ADAL" clId="{D955C297-B271-48E5-B1FD-66C9DA568E68}"/>
    <pc:docChg chg="undo custSel addSld delSld modSld sldOrd">
      <pc:chgData name="Cristina Neves" userId="3e6882ee-6241-45c4-a86c-6ef66006d8f4" providerId="ADAL" clId="{D955C297-B271-48E5-B1FD-66C9DA568E68}" dt="2026-06-15T22:03:02.160" v="635" actId="20577"/>
      <pc:docMkLst>
        <pc:docMk/>
      </pc:docMkLst>
      <pc:sldChg chg="modSp mod modAnim">
        <pc:chgData name="Cristina Neves" userId="3e6882ee-6241-45c4-a86c-6ef66006d8f4" providerId="ADAL" clId="{D955C297-B271-48E5-B1FD-66C9DA568E68}" dt="2026-06-15T22:01:39.424" v="634"/>
        <pc:sldMkLst>
          <pc:docMk/>
          <pc:sldMk cId="1834621633" sldId="256"/>
        </pc:sldMkLst>
        <pc:spChg chg="mod">
          <ac:chgData name="Cristina Neves" userId="3e6882ee-6241-45c4-a86c-6ef66006d8f4" providerId="ADAL" clId="{D955C297-B271-48E5-B1FD-66C9DA568E68}" dt="2026-06-15T21:29:55.267" v="247" actId="1076"/>
          <ac:spMkLst>
            <pc:docMk/>
            <pc:sldMk cId="1834621633" sldId="256"/>
            <ac:spMk id="2" creationId="{BC3DA476-0F6D-DF2B-F3DB-DC4AD48117CA}"/>
          </ac:spMkLst>
        </pc:spChg>
        <pc:spChg chg="mod">
          <ac:chgData name="Cristina Neves" userId="3e6882ee-6241-45c4-a86c-6ef66006d8f4" providerId="ADAL" clId="{D955C297-B271-48E5-B1FD-66C9DA568E68}" dt="2026-06-15T21:27:35.955" v="121" actId="27636"/>
          <ac:spMkLst>
            <pc:docMk/>
            <pc:sldMk cId="1834621633" sldId="256"/>
            <ac:spMk id="5" creationId="{49568B19-3BD5-E880-3140-20EE13CC26C7}"/>
          </ac:spMkLst>
        </pc:spChg>
      </pc:sldChg>
      <pc:sldChg chg="add del">
        <pc:chgData name="Cristina Neves" userId="3e6882ee-6241-45c4-a86c-6ef66006d8f4" providerId="ADAL" clId="{D955C297-B271-48E5-B1FD-66C9DA568E68}" dt="2026-06-15T21:32:43.689" v="252" actId="47"/>
        <pc:sldMkLst>
          <pc:docMk/>
          <pc:sldMk cId="4286706535" sldId="259"/>
        </pc:sldMkLst>
      </pc:sldChg>
      <pc:sldChg chg="modSp mod">
        <pc:chgData name="Cristina Neves" userId="3e6882ee-6241-45c4-a86c-6ef66006d8f4" providerId="ADAL" clId="{D955C297-B271-48E5-B1FD-66C9DA568E68}" dt="2026-06-15T21:52:37.430" v="570" actId="14100"/>
        <pc:sldMkLst>
          <pc:docMk/>
          <pc:sldMk cId="2689262216" sldId="261"/>
        </pc:sldMkLst>
        <pc:spChg chg="mod">
          <ac:chgData name="Cristina Neves" userId="3e6882ee-6241-45c4-a86c-6ef66006d8f4" providerId="ADAL" clId="{D955C297-B271-48E5-B1FD-66C9DA568E68}" dt="2026-06-15T21:52:22.356" v="567" actId="1076"/>
          <ac:spMkLst>
            <pc:docMk/>
            <pc:sldMk cId="2689262216" sldId="261"/>
            <ac:spMk id="2" creationId="{2C035495-99C4-3AB6-DF26-961E25F0E7A0}"/>
          </ac:spMkLst>
        </pc:spChg>
        <pc:spChg chg="mod">
          <ac:chgData name="Cristina Neves" userId="3e6882ee-6241-45c4-a86c-6ef66006d8f4" providerId="ADAL" clId="{D955C297-B271-48E5-B1FD-66C9DA568E68}" dt="2026-06-15T21:52:37.430" v="570" actId="14100"/>
          <ac:spMkLst>
            <pc:docMk/>
            <pc:sldMk cId="2689262216" sldId="261"/>
            <ac:spMk id="3" creationId="{341D5686-6CF5-567A-1C4A-4A470482F041}"/>
          </ac:spMkLst>
        </pc:spChg>
      </pc:sldChg>
      <pc:sldChg chg="modSp add mod">
        <pc:chgData name="Cristina Neves" userId="3e6882ee-6241-45c4-a86c-6ef66006d8f4" providerId="ADAL" clId="{D955C297-B271-48E5-B1FD-66C9DA568E68}" dt="2026-06-15T21:35:44.992" v="276" actId="948"/>
        <pc:sldMkLst>
          <pc:docMk/>
          <pc:sldMk cId="109215032" sldId="263"/>
        </pc:sldMkLst>
        <pc:spChg chg="mod">
          <ac:chgData name="Cristina Neves" userId="3e6882ee-6241-45c4-a86c-6ef66006d8f4" providerId="ADAL" clId="{D955C297-B271-48E5-B1FD-66C9DA568E68}" dt="2026-06-15T21:35:44.992" v="276" actId="948"/>
          <ac:spMkLst>
            <pc:docMk/>
            <pc:sldMk cId="109215032" sldId="263"/>
            <ac:spMk id="5" creationId="{0D9848A1-88FD-AC8C-14CC-8C5897B6CFCA}"/>
          </ac:spMkLst>
        </pc:spChg>
        <pc:spChg chg="mod">
          <ac:chgData name="Cristina Neves" userId="3e6882ee-6241-45c4-a86c-6ef66006d8f4" providerId="ADAL" clId="{D955C297-B271-48E5-B1FD-66C9DA568E68}" dt="2026-06-15T21:35:24.538" v="272" actId="113"/>
          <ac:spMkLst>
            <pc:docMk/>
            <pc:sldMk cId="109215032" sldId="263"/>
            <ac:spMk id="15" creationId="{C97515C8-D1A7-7A23-40B5-475C2FCB14F7}"/>
          </ac:spMkLst>
        </pc:spChg>
      </pc:sldChg>
      <pc:sldChg chg="addSp modSp mod">
        <pc:chgData name="Cristina Neves" userId="3e6882ee-6241-45c4-a86c-6ef66006d8f4" providerId="ADAL" clId="{D955C297-B271-48E5-B1FD-66C9DA568E68}" dt="2026-06-15T21:50:14.985" v="556" actId="20577"/>
        <pc:sldMkLst>
          <pc:docMk/>
          <pc:sldMk cId="2725201590" sldId="265"/>
        </pc:sldMkLst>
        <pc:spChg chg="mod">
          <ac:chgData name="Cristina Neves" userId="3e6882ee-6241-45c4-a86c-6ef66006d8f4" providerId="ADAL" clId="{D955C297-B271-48E5-B1FD-66C9DA568E68}" dt="2026-06-15T21:47:03.756" v="378" actId="27636"/>
          <ac:spMkLst>
            <pc:docMk/>
            <pc:sldMk cId="2725201590" sldId="265"/>
            <ac:spMk id="2" creationId="{86726EA2-98C1-1E2E-B41D-DC160CEF8F54}"/>
          </ac:spMkLst>
        </pc:spChg>
        <pc:spChg chg="add mod">
          <ac:chgData name="Cristina Neves" userId="3e6882ee-6241-45c4-a86c-6ef66006d8f4" providerId="ADAL" clId="{D955C297-B271-48E5-B1FD-66C9DA568E68}" dt="2026-06-15T21:50:14.985" v="556" actId="20577"/>
          <ac:spMkLst>
            <pc:docMk/>
            <pc:sldMk cId="2725201590" sldId="265"/>
            <ac:spMk id="3" creationId="{BE9FB48E-6A25-87D3-3D6C-8CACD6B4EDB7}"/>
          </ac:spMkLst>
        </pc:spChg>
      </pc:sldChg>
      <pc:sldChg chg="del">
        <pc:chgData name="Cristina Neves" userId="3e6882ee-6241-45c4-a86c-6ef66006d8f4" providerId="ADAL" clId="{D955C297-B271-48E5-B1FD-66C9DA568E68}" dt="2026-06-15T21:44:20.008" v="311" actId="47"/>
        <pc:sldMkLst>
          <pc:docMk/>
          <pc:sldMk cId="2158757789" sldId="267"/>
        </pc:sldMkLst>
      </pc:sldChg>
      <pc:sldChg chg="modSp mod">
        <pc:chgData name="Cristina Neves" userId="3e6882ee-6241-45c4-a86c-6ef66006d8f4" providerId="ADAL" clId="{D955C297-B271-48E5-B1FD-66C9DA568E68}" dt="2026-06-15T21:51:05.244" v="560" actId="14100"/>
        <pc:sldMkLst>
          <pc:docMk/>
          <pc:sldMk cId="81380745" sldId="268"/>
        </pc:sldMkLst>
        <pc:spChg chg="mod">
          <ac:chgData name="Cristina Neves" userId="3e6882ee-6241-45c4-a86c-6ef66006d8f4" providerId="ADAL" clId="{D955C297-B271-48E5-B1FD-66C9DA568E68}" dt="2026-06-15T21:44:51.366" v="331" actId="6549"/>
          <ac:spMkLst>
            <pc:docMk/>
            <pc:sldMk cId="81380745" sldId="268"/>
            <ac:spMk id="2" creationId="{BF410FC1-CBAE-98D1-FF14-4759688B786E}"/>
          </ac:spMkLst>
        </pc:spChg>
        <pc:spChg chg="mod">
          <ac:chgData name="Cristina Neves" userId="3e6882ee-6241-45c4-a86c-6ef66006d8f4" providerId="ADAL" clId="{D955C297-B271-48E5-B1FD-66C9DA568E68}" dt="2026-06-15T21:51:05.244" v="560" actId="14100"/>
          <ac:spMkLst>
            <pc:docMk/>
            <pc:sldMk cId="81380745" sldId="268"/>
            <ac:spMk id="3" creationId="{60352A73-4BD2-051A-DA1C-785B44011B66}"/>
          </ac:spMkLst>
        </pc:spChg>
      </pc:sldChg>
      <pc:sldChg chg="modSp mod ord">
        <pc:chgData name="Cristina Neves" userId="3e6882ee-6241-45c4-a86c-6ef66006d8f4" providerId="ADAL" clId="{D955C297-B271-48E5-B1FD-66C9DA568E68}" dt="2026-06-15T22:01:00.638" v="633" actId="14100"/>
        <pc:sldMkLst>
          <pc:docMk/>
          <pc:sldMk cId="2414138071" sldId="269"/>
        </pc:sldMkLst>
        <pc:spChg chg="mod">
          <ac:chgData name="Cristina Neves" userId="3e6882ee-6241-45c4-a86c-6ef66006d8f4" providerId="ADAL" clId="{D955C297-B271-48E5-B1FD-66C9DA568E68}" dt="2026-06-15T21:45:54.342" v="348" actId="1076"/>
          <ac:spMkLst>
            <pc:docMk/>
            <pc:sldMk cId="2414138071" sldId="269"/>
            <ac:spMk id="2" creationId="{14C45499-1744-AE6B-B86F-FC27C4E2AA3F}"/>
          </ac:spMkLst>
        </pc:spChg>
        <pc:spChg chg="mod">
          <ac:chgData name="Cristina Neves" userId="3e6882ee-6241-45c4-a86c-6ef66006d8f4" providerId="ADAL" clId="{D955C297-B271-48E5-B1FD-66C9DA568E68}" dt="2026-06-15T22:01:00.638" v="633" actId="14100"/>
          <ac:spMkLst>
            <pc:docMk/>
            <pc:sldMk cId="2414138071" sldId="269"/>
            <ac:spMk id="3" creationId="{A8EE6B0C-FF27-108F-1C18-2A356D289556}"/>
          </ac:spMkLst>
        </pc:spChg>
      </pc:sldChg>
      <pc:sldChg chg="del">
        <pc:chgData name="Cristina Neves" userId="3e6882ee-6241-45c4-a86c-6ef66006d8f4" providerId="ADAL" clId="{D955C297-B271-48E5-B1FD-66C9DA568E68}" dt="2026-06-15T21:46:48.048" v="351" actId="47"/>
        <pc:sldMkLst>
          <pc:docMk/>
          <pc:sldMk cId="2105850155" sldId="271"/>
        </pc:sldMkLst>
      </pc:sldChg>
      <pc:sldChg chg="add del">
        <pc:chgData name="Cristina Neves" userId="3e6882ee-6241-45c4-a86c-6ef66006d8f4" providerId="ADAL" clId="{D955C297-B271-48E5-B1FD-66C9DA568E68}" dt="2026-06-15T21:41:26.602" v="297" actId="47"/>
        <pc:sldMkLst>
          <pc:docMk/>
          <pc:sldMk cId="321087624" sldId="272"/>
        </pc:sldMkLst>
      </pc:sldChg>
      <pc:sldChg chg="modSp add mod">
        <pc:chgData name="Cristina Neves" userId="3e6882ee-6241-45c4-a86c-6ef66006d8f4" providerId="ADAL" clId="{D955C297-B271-48E5-B1FD-66C9DA568E68}" dt="2026-06-15T21:41:13.129" v="296" actId="1076"/>
        <pc:sldMkLst>
          <pc:docMk/>
          <pc:sldMk cId="1153385344" sldId="330"/>
        </pc:sldMkLst>
        <pc:spChg chg="mod">
          <ac:chgData name="Cristina Neves" userId="3e6882ee-6241-45c4-a86c-6ef66006d8f4" providerId="ADAL" clId="{D955C297-B271-48E5-B1FD-66C9DA568E68}" dt="2026-06-15T21:41:05.753" v="295" actId="1076"/>
          <ac:spMkLst>
            <pc:docMk/>
            <pc:sldMk cId="1153385344" sldId="330"/>
            <ac:spMk id="2" creationId="{9BF2D4FF-9DE6-A602-2C32-A35E80CAB645}"/>
          </ac:spMkLst>
        </pc:spChg>
        <pc:graphicFrameChg chg="mod">
          <ac:chgData name="Cristina Neves" userId="3e6882ee-6241-45c4-a86c-6ef66006d8f4" providerId="ADAL" clId="{D955C297-B271-48E5-B1FD-66C9DA568E68}" dt="2026-06-15T21:41:13.129" v="296" actId="1076"/>
          <ac:graphicFrameMkLst>
            <pc:docMk/>
            <pc:sldMk cId="1153385344" sldId="330"/>
            <ac:graphicFrameMk id="13" creationId="{D596C71B-BB89-A7C6-AA87-0400877896A3}"/>
          </ac:graphicFrameMkLst>
        </pc:graphicFrameChg>
      </pc:sldChg>
      <pc:sldChg chg="modSp add mod">
        <pc:chgData name="Cristina Neves" userId="3e6882ee-6241-45c4-a86c-6ef66006d8f4" providerId="ADAL" clId="{D955C297-B271-48E5-B1FD-66C9DA568E68}" dt="2026-06-15T21:38:22.980" v="287"/>
        <pc:sldMkLst>
          <pc:docMk/>
          <pc:sldMk cId="2532939701" sldId="333"/>
        </pc:sldMkLst>
        <pc:spChg chg="mod">
          <ac:chgData name="Cristina Neves" userId="3e6882ee-6241-45c4-a86c-6ef66006d8f4" providerId="ADAL" clId="{D955C297-B271-48E5-B1FD-66C9DA568E68}" dt="2026-06-15T21:38:11.446" v="285" actId="113"/>
          <ac:spMkLst>
            <pc:docMk/>
            <pc:sldMk cId="2532939701" sldId="333"/>
            <ac:spMk id="2" creationId="{340F9E93-E067-B60A-4E94-FC7ED8A6DF9E}"/>
          </ac:spMkLst>
        </pc:spChg>
        <pc:graphicFrameChg chg="mod">
          <ac:chgData name="Cristina Neves" userId="3e6882ee-6241-45c4-a86c-6ef66006d8f4" providerId="ADAL" clId="{D955C297-B271-48E5-B1FD-66C9DA568E68}" dt="2026-06-15T21:38:22.980" v="287"/>
          <ac:graphicFrameMkLst>
            <pc:docMk/>
            <pc:sldMk cId="2532939701" sldId="333"/>
            <ac:graphicFrameMk id="5" creationId="{117785F2-F016-0EC7-FC36-0FDA96B2B104}"/>
          </ac:graphicFrameMkLst>
        </pc:graphicFrameChg>
      </pc:sldChg>
      <pc:sldChg chg="modSp add mod">
        <pc:chgData name="Cristina Neves" userId="3e6882ee-6241-45c4-a86c-6ef66006d8f4" providerId="ADAL" clId="{D955C297-B271-48E5-B1FD-66C9DA568E68}" dt="2026-06-15T21:39:41.652" v="291" actId="1076"/>
        <pc:sldMkLst>
          <pc:docMk/>
          <pc:sldMk cId="4053694504" sldId="337"/>
        </pc:sldMkLst>
        <pc:spChg chg="mod">
          <ac:chgData name="Cristina Neves" userId="3e6882ee-6241-45c4-a86c-6ef66006d8f4" providerId="ADAL" clId="{D955C297-B271-48E5-B1FD-66C9DA568E68}" dt="2026-06-15T21:39:37.482" v="290" actId="113"/>
          <ac:spMkLst>
            <pc:docMk/>
            <pc:sldMk cId="4053694504" sldId="337"/>
            <ac:spMk id="2" creationId="{289C7DAD-DDF8-A314-A0E6-C78E9BE07E78}"/>
          </ac:spMkLst>
        </pc:spChg>
        <pc:graphicFrameChg chg="mod">
          <ac:chgData name="Cristina Neves" userId="3e6882ee-6241-45c4-a86c-6ef66006d8f4" providerId="ADAL" clId="{D955C297-B271-48E5-B1FD-66C9DA568E68}" dt="2026-06-15T21:39:41.652" v="291" actId="1076"/>
          <ac:graphicFrameMkLst>
            <pc:docMk/>
            <pc:sldMk cId="4053694504" sldId="337"/>
            <ac:graphicFrameMk id="5" creationId="{69FA43B0-31D9-CE4A-BB68-2408332B9E15}"/>
          </ac:graphicFrameMkLst>
        </pc:graphicFrameChg>
      </pc:sldChg>
      <pc:sldChg chg="modSp add mod">
        <pc:chgData name="Cristina Neves" userId="3e6882ee-6241-45c4-a86c-6ef66006d8f4" providerId="ADAL" clId="{D955C297-B271-48E5-B1FD-66C9DA568E68}" dt="2026-06-15T21:36:43.441" v="281" actId="1076"/>
        <pc:sldMkLst>
          <pc:docMk/>
          <pc:sldMk cId="439510720" sldId="338"/>
        </pc:sldMkLst>
        <pc:spChg chg="mod">
          <ac:chgData name="Cristina Neves" userId="3e6882ee-6241-45c4-a86c-6ef66006d8f4" providerId="ADAL" clId="{D955C297-B271-48E5-B1FD-66C9DA568E68}" dt="2026-06-15T21:36:30.476" v="279" actId="113"/>
          <ac:spMkLst>
            <pc:docMk/>
            <pc:sldMk cId="439510720" sldId="338"/>
            <ac:spMk id="2" creationId="{E148E26C-62D0-5E75-2C15-F6720773CB57}"/>
          </ac:spMkLst>
        </pc:spChg>
        <pc:graphicFrameChg chg="mod">
          <ac:chgData name="Cristina Neves" userId="3e6882ee-6241-45c4-a86c-6ef66006d8f4" providerId="ADAL" clId="{D955C297-B271-48E5-B1FD-66C9DA568E68}" dt="2026-06-15T21:36:43.441" v="281" actId="1076"/>
          <ac:graphicFrameMkLst>
            <pc:docMk/>
            <pc:sldMk cId="439510720" sldId="338"/>
            <ac:graphicFrameMk id="6" creationId="{3BE6FC58-2462-0120-9A1C-C7866C447468}"/>
          </ac:graphicFrameMkLst>
        </pc:graphicFrameChg>
      </pc:sldChg>
      <pc:sldChg chg="modSp add mod">
        <pc:chgData name="Cristina Neves" userId="3e6882ee-6241-45c4-a86c-6ef66006d8f4" providerId="ADAL" clId="{D955C297-B271-48E5-B1FD-66C9DA568E68}" dt="2026-06-15T22:03:02.160" v="635" actId="20577"/>
        <pc:sldMkLst>
          <pc:docMk/>
          <pc:sldMk cId="998581405" sldId="344"/>
        </pc:sldMkLst>
        <pc:spChg chg="mod">
          <ac:chgData name="Cristina Neves" userId="3e6882ee-6241-45c4-a86c-6ef66006d8f4" providerId="ADAL" clId="{D955C297-B271-48E5-B1FD-66C9DA568E68}" dt="2026-06-15T21:42:55.920" v="303"/>
          <ac:spMkLst>
            <pc:docMk/>
            <pc:sldMk cId="998581405" sldId="344"/>
            <ac:spMk id="2" creationId="{278CE63F-6343-EBC1-84F3-8211448161D1}"/>
          </ac:spMkLst>
        </pc:spChg>
        <pc:spChg chg="mod">
          <ac:chgData name="Cristina Neves" userId="3e6882ee-6241-45c4-a86c-6ef66006d8f4" providerId="ADAL" clId="{D955C297-B271-48E5-B1FD-66C9DA568E68}" dt="2026-06-15T22:03:02.160" v="635" actId="20577"/>
          <ac:spMkLst>
            <pc:docMk/>
            <pc:sldMk cId="998581405" sldId="344"/>
            <ac:spMk id="3" creationId="{33851F0D-F2ED-BDC2-6F83-5D64115F98F4}"/>
          </ac:spMkLst>
        </pc:spChg>
      </pc:sldChg>
      <pc:sldChg chg="modSp add mod">
        <pc:chgData name="Cristina Neves" userId="3e6882ee-6241-45c4-a86c-6ef66006d8f4" providerId="ADAL" clId="{D955C297-B271-48E5-B1FD-66C9DA568E68}" dt="2026-06-15T21:43:46.106" v="310" actId="27636"/>
        <pc:sldMkLst>
          <pc:docMk/>
          <pc:sldMk cId="386576457" sldId="345"/>
        </pc:sldMkLst>
        <pc:spChg chg="mod">
          <ac:chgData name="Cristina Neves" userId="3e6882ee-6241-45c4-a86c-6ef66006d8f4" providerId="ADAL" clId="{D955C297-B271-48E5-B1FD-66C9DA568E68}" dt="2026-06-15T21:43:46.106" v="310" actId="27636"/>
          <ac:spMkLst>
            <pc:docMk/>
            <pc:sldMk cId="386576457" sldId="345"/>
            <ac:spMk id="2" creationId="{0C97AABC-A48A-6C81-5C15-E5F2E22B552B}"/>
          </ac:spMkLst>
        </pc:spChg>
        <pc:spChg chg="mod">
          <ac:chgData name="Cristina Neves" userId="3e6882ee-6241-45c4-a86c-6ef66006d8f4" providerId="ADAL" clId="{D955C297-B271-48E5-B1FD-66C9DA568E68}" dt="2026-06-15T21:33:09.946" v="257" actId="1076"/>
          <ac:spMkLst>
            <pc:docMk/>
            <pc:sldMk cId="386576457" sldId="345"/>
            <ac:spMk id="3" creationId="{2809F86A-8C9E-8EFB-6AB9-AD2AD176C80C}"/>
          </ac:spMkLst>
        </pc:spChg>
      </pc:sldChg>
      <pc:sldChg chg="modSp add mod">
        <pc:chgData name="Cristina Neves" userId="3e6882ee-6241-45c4-a86c-6ef66006d8f4" providerId="ADAL" clId="{D955C297-B271-48E5-B1FD-66C9DA568E68}" dt="2026-06-15T22:00:10.181" v="603" actId="113"/>
        <pc:sldMkLst>
          <pc:docMk/>
          <pc:sldMk cId="363248801" sldId="346"/>
        </pc:sldMkLst>
        <pc:spChg chg="mod">
          <ac:chgData name="Cristina Neves" userId="3e6882ee-6241-45c4-a86c-6ef66006d8f4" providerId="ADAL" clId="{D955C297-B271-48E5-B1FD-66C9DA568E68}" dt="2026-06-15T22:00:10.181" v="603" actId="113"/>
          <ac:spMkLst>
            <pc:docMk/>
            <pc:sldMk cId="363248801" sldId="346"/>
            <ac:spMk id="3" creationId="{A8EE6B0C-FF27-108F-1C18-2A356D289556}"/>
          </ac:spMkLst>
        </pc:sp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image" Target="../media/image2.svg"/><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s>
</file>

<file path=ppt/diagrams/_rels/data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image" Target="../media/image8.svg"/><Relationship Id="rId4" Type="http://schemas.openxmlformats.org/officeDocument/2006/relationships/image" Target="../media/image11.svg"/></Relationships>
</file>

<file path=ppt/diagrams/_rels/drawing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image" Target="../media/image2.svg"/><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image" Target="../media/image8.svg"/><Relationship Id="rId4" Type="http://schemas.openxmlformats.org/officeDocument/2006/relationships/image" Target="../media/image11.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B479DA-ECD0-44B1-B181-51BFFAB29338}" type="doc">
      <dgm:prSet loTypeId="urn:microsoft.com/office/officeart/2008/layout/LinedList" loCatId="list" qsTypeId="urn:microsoft.com/office/officeart/2005/8/quickstyle/simple5" qsCatId="simple" csTypeId="urn:microsoft.com/office/officeart/2005/8/colors/accent1_2" csCatId="accent1" phldr="1"/>
      <dgm:spPr/>
      <dgm:t>
        <a:bodyPr/>
        <a:lstStyle/>
        <a:p>
          <a:endParaRPr lang="en-US"/>
        </a:p>
      </dgm:t>
    </dgm:pt>
    <dgm:pt modelId="{8D06E89A-47F1-45AB-9B45-866716472F2C}">
      <dgm:prSet custT="1"/>
      <dgm:spPr/>
      <dgm:t>
        <a:bodyPr/>
        <a:lstStyle/>
        <a:p>
          <a:r>
            <a:rPr lang="en-US" sz="2200" b="1" dirty="0"/>
            <a:t>Globalization </a:t>
          </a:r>
          <a:r>
            <a:rPr lang="en-US" sz="2200" dirty="0"/>
            <a:t>has increased complexity of global production and international trade</a:t>
          </a:r>
        </a:p>
      </dgm:t>
    </dgm:pt>
    <dgm:pt modelId="{9A29D84F-5676-4C01-A93D-991531ED6CDF}" type="parTrans" cxnId="{21FF5938-624A-4F29-8621-EEBF5E82B55B}">
      <dgm:prSet/>
      <dgm:spPr/>
      <dgm:t>
        <a:bodyPr/>
        <a:lstStyle/>
        <a:p>
          <a:endParaRPr lang="en-US" sz="2200"/>
        </a:p>
      </dgm:t>
    </dgm:pt>
    <dgm:pt modelId="{C4F82393-9696-4F08-84D6-EC59CCC23B8E}" type="sibTrans" cxnId="{21FF5938-624A-4F29-8621-EEBF5E82B55B}">
      <dgm:prSet/>
      <dgm:spPr/>
      <dgm:t>
        <a:bodyPr/>
        <a:lstStyle/>
        <a:p>
          <a:endParaRPr lang="en-US" sz="2200"/>
        </a:p>
      </dgm:t>
    </dgm:pt>
    <dgm:pt modelId="{B1042865-C454-4E85-ADC9-0184FE33E30F}">
      <dgm:prSet custT="1"/>
      <dgm:spPr/>
      <dgm:t>
        <a:bodyPr/>
        <a:lstStyle/>
        <a:p>
          <a:r>
            <a:rPr lang="en-US" sz="2200" b="1" dirty="0"/>
            <a:t>Large, complex multinational enterprises (MNEs) </a:t>
          </a:r>
          <a:r>
            <a:rPr lang="en-US" sz="2200" b="0" i="0" dirty="0"/>
            <a:t>are a major factor behind bilateral trade asymmetries and inconsistencies across statistical domains. </a:t>
          </a:r>
          <a:endParaRPr lang="en-US" sz="2200" dirty="0"/>
        </a:p>
      </dgm:t>
    </dgm:pt>
    <dgm:pt modelId="{B2E49DBE-6302-4311-877D-650EDAB30049}" type="parTrans" cxnId="{58E6B971-96E8-4F36-A667-C5BFF186E654}">
      <dgm:prSet/>
      <dgm:spPr/>
      <dgm:t>
        <a:bodyPr/>
        <a:lstStyle/>
        <a:p>
          <a:endParaRPr lang="en-US" sz="2200"/>
        </a:p>
      </dgm:t>
    </dgm:pt>
    <dgm:pt modelId="{6F304384-1A74-4882-8086-CFE6246F2870}" type="sibTrans" cxnId="{58E6B971-96E8-4F36-A667-C5BFF186E654}">
      <dgm:prSet/>
      <dgm:spPr/>
      <dgm:t>
        <a:bodyPr/>
        <a:lstStyle/>
        <a:p>
          <a:endParaRPr lang="en-US" sz="2200"/>
        </a:p>
      </dgm:t>
    </dgm:pt>
    <dgm:pt modelId="{32D080FF-17EA-4ADF-B401-2FC0DFFEC2F2}">
      <dgm:prSet custT="1"/>
      <dgm:spPr/>
      <dgm:t>
        <a:bodyPr/>
        <a:lstStyle/>
        <a:p>
          <a:r>
            <a:rPr lang="en-US" sz="2200" b="1" dirty="0"/>
            <a:t>Business registers </a:t>
          </a:r>
          <a:r>
            <a:rPr lang="en-US" sz="2200" dirty="0"/>
            <a:t>are an essential tool for ensuring the information on MNEs is complete and consistent</a:t>
          </a:r>
        </a:p>
      </dgm:t>
    </dgm:pt>
    <dgm:pt modelId="{7674C3A5-8374-48C0-BB88-4DFABC329A43}" type="parTrans" cxnId="{728A5B07-4DEE-4CD4-8381-4F6450D06F2F}">
      <dgm:prSet/>
      <dgm:spPr/>
      <dgm:t>
        <a:bodyPr/>
        <a:lstStyle/>
        <a:p>
          <a:endParaRPr lang="en-US" sz="2200"/>
        </a:p>
      </dgm:t>
    </dgm:pt>
    <dgm:pt modelId="{C7448A60-7EC4-45D1-A836-479A1F0E8157}" type="sibTrans" cxnId="{728A5B07-4DEE-4CD4-8381-4F6450D06F2F}">
      <dgm:prSet/>
      <dgm:spPr/>
      <dgm:t>
        <a:bodyPr/>
        <a:lstStyle/>
        <a:p>
          <a:endParaRPr lang="en-US" sz="2200"/>
        </a:p>
      </dgm:t>
    </dgm:pt>
    <dgm:pt modelId="{74E06926-D820-4BEA-8F3E-92362242A1B4}">
      <dgm:prSet custT="1"/>
      <dgm:spPr/>
      <dgm:t>
        <a:bodyPr/>
        <a:lstStyle/>
        <a:p>
          <a:r>
            <a:rPr lang="en-US" sz="2200" dirty="0"/>
            <a:t>LCUs consist of </a:t>
          </a:r>
          <a:r>
            <a:rPr lang="en-US" sz="2200" b="1" dirty="0"/>
            <a:t>experts from different statistical domains</a:t>
          </a:r>
          <a:r>
            <a:rPr lang="en-US" sz="2200" dirty="0"/>
            <a:t> and with wide expertise</a:t>
          </a:r>
        </a:p>
      </dgm:t>
    </dgm:pt>
    <dgm:pt modelId="{DCB6903C-3034-4747-8E66-D43A394DEAFC}" type="parTrans" cxnId="{CC12A408-C566-4CF9-8765-742201A67456}">
      <dgm:prSet/>
      <dgm:spPr/>
      <dgm:t>
        <a:bodyPr/>
        <a:lstStyle/>
        <a:p>
          <a:endParaRPr lang="en-US" sz="2200"/>
        </a:p>
      </dgm:t>
    </dgm:pt>
    <dgm:pt modelId="{515FC616-0D40-4B6A-A463-F4F8A1C69805}" type="sibTrans" cxnId="{CC12A408-C566-4CF9-8765-742201A67456}">
      <dgm:prSet/>
      <dgm:spPr/>
      <dgm:t>
        <a:bodyPr/>
        <a:lstStyle/>
        <a:p>
          <a:endParaRPr lang="en-US" sz="2200"/>
        </a:p>
      </dgm:t>
    </dgm:pt>
    <dgm:pt modelId="{18D3D882-9E52-4414-B1A7-C7699983F20E}">
      <dgm:prSet custT="1"/>
      <dgm:spPr/>
      <dgm:t>
        <a:bodyPr/>
        <a:lstStyle/>
        <a:p>
          <a:r>
            <a:rPr lang="en-US" sz="2200" b="1" dirty="0"/>
            <a:t>Large case units (LCUs)</a:t>
          </a:r>
          <a:r>
            <a:rPr lang="en-US" sz="2200" dirty="0"/>
            <a:t> are structures that have been created in some national statistical offices that specialize in analyzing MNE groups.</a:t>
          </a:r>
        </a:p>
      </dgm:t>
    </dgm:pt>
    <dgm:pt modelId="{AF811A89-6CDC-4991-8849-6EEC3E885AAB}" type="parTrans" cxnId="{497C0BDD-02F1-483D-AAEB-EB4A9FF21179}">
      <dgm:prSet/>
      <dgm:spPr/>
      <dgm:t>
        <a:bodyPr/>
        <a:lstStyle/>
        <a:p>
          <a:endParaRPr lang="en-US" sz="2200"/>
        </a:p>
      </dgm:t>
    </dgm:pt>
    <dgm:pt modelId="{750B0C21-71AA-4330-B46A-627C3F3BA4AF}" type="sibTrans" cxnId="{497C0BDD-02F1-483D-AAEB-EB4A9FF21179}">
      <dgm:prSet/>
      <dgm:spPr/>
      <dgm:t>
        <a:bodyPr/>
        <a:lstStyle/>
        <a:p>
          <a:endParaRPr lang="en-US" sz="2200"/>
        </a:p>
      </dgm:t>
    </dgm:pt>
    <dgm:pt modelId="{8DC116FA-1CFC-48E9-B4E9-359569544127}" type="pres">
      <dgm:prSet presAssocID="{76B479DA-ECD0-44B1-B181-51BFFAB29338}" presName="vert0" presStyleCnt="0">
        <dgm:presLayoutVars>
          <dgm:dir/>
          <dgm:animOne val="branch"/>
          <dgm:animLvl val="lvl"/>
        </dgm:presLayoutVars>
      </dgm:prSet>
      <dgm:spPr/>
      <dgm:t>
        <a:bodyPr/>
        <a:lstStyle/>
        <a:p>
          <a:endParaRPr lang="it-IT"/>
        </a:p>
      </dgm:t>
    </dgm:pt>
    <dgm:pt modelId="{64537EC7-9161-4C12-8519-DE7887128797}" type="pres">
      <dgm:prSet presAssocID="{8D06E89A-47F1-45AB-9B45-866716472F2C}" presName="thickLine" presStyleLbl="alignNode1" presStyleIdx="0" presStyleCnt="5"/>
      <dgm:spPr/>
    </dgm:pt>
    <dgm:pt modelId="{60A61FB0-00BD-4009-88EF-CF979CF6A84C}" type="pres">
      <dgm:prSet presAssocID="{8D06E89A-47F1-45AB-9B45-866716472F2C}" presName="horz1" presStyleCnt="0"/>
      <dgm:spPr/>
    </dgm:pt>
    <dgm:pt modelId="{95437C93-D757-4460-A388-FC16B0BF44F8}" type="pres">
      <dgm:prSet presAssocID="{8D06E89A-47F1-45AB-9B45-866716472F2C}" presName="tx1" presStyleLbl="revTx" presStyleIdx="0" presStyleCnt="5"/>
      <dgm:spPr/>
      <dgm:t>
        <a:bodyPr/>
        <a:lstStyle/>
        <a:p>
          <a:endParaRPr lang="it-IT"/>
        </a:p>
      </dgm:t>
    </dgm:pt>
    <dgm:pt modelId="{95DDF97F-29F2-4154-8772-483EE25CC3D6}" type="pres">
      <dgm:prSet presAssocID="{8D06E89A-47F1-45AB-9B45-866716472F2C}" presName="vert1" presStyleCnt="0"/>
      <dgm:spPr/>
    </dgm:pt>
    <dgm:pt modelId="{1A9A1F56-D43E-45B5-AF4C-1403122D1578}" type="pres">
      <dgm:prSet presAssocID="{B1042865-C454-4E85-ADC9-0184FE33E30F}" presName="thickLine" presStyleLbl="alignNode1" presStyleIdx="1" presStyleCnt="5"/>
      <dgm:spPr/>
    </dgm:pt>
    <dgm:pt modelId="{CF0A8790-1A34-4778-B4EA-F942E1CF5255}" type="pres">
      <dgm:prSet presAssocID="{B1042865-C454-4E85-ADC9-0184FE33E30F}" presName="horz1" presStyleCnt="0"/>
      <dgm:spPr/>
    </dgm:pt>
    <dgm:pt modelId="{4DA0F0A5-EB18-4190-BC96-AF7E661AAAF5}" type="pres">
      <dgm:prSet presAssocID="{B1042865-C454-4E85-ADC9-0184FE33E30F}" presName="tx1" presStyleLbl="revTx" presStyleIdx="1" presStyleCnt="5"/>
      <dgm:spPr/>
      <dgm:t>
        <a:bodyPr/>
        <a:lstStyle/>
        <a:p>
          <a:endParaRPr lang="it-IT"/>
        </a:p>
      </dgm:t>
    </dgm:pt>
    <dgm:pt modelId="{D1F0F466-99BD-4A01-BCF3-B19061515434}" type="pres">
      <dgm:prSet presAssocID="{B1042865-C454-4E85-ADC9-0184FE33E30F}" presName="vert1" presStyleCnt="0"/>
      <dgm:spPr/>
    </dgm:pt>
    <dgm:pt modelId="{148BBF43-7A00-4AE9-890B-A659957347A5}" type="pres">
      <dgm:prSet presAssocID="{32D080FF-17EA-4ADF-B401-2FC0DFFEC2F2}" presName="thickLine" presStyleLbl="alignNode1" presStyleIdx="2" presStyleCnt="5"/>
      <dgm:spPr/>
    </dgm:pt>
    <dgm:pt modelId="{6E8E13DC-E8E7-4AC5-9642-3B9580445551}" type="pres">
      <dgm:prSet presAssocID="{32D080FF-17EA-4ADF-B401-2FC0DFFEC2F2}" presName="horz1" presStyleCnt="0"/>
      <dgm:spPr/>
    </dgm:pt>
    <dgm:pt modelId="{12132A9B-5235-4042-94E7-95A7B69707E0}" type="pres">
      <dgm:prSet presAssocID="{32D080FF-17EA-4ADF-B401-2FC0DFFEC2F2}" presName="tx1" presStyleLbl="revTx" presStyleIdx="2" presStyleCnt="5"/>
      <dgm:spPr/>
      <dgm:t>
        <a:bodyPr/>
        <a:lstStyle/>
        <a:p>
          <a:endParaRPr lang="it-IT"/>
        </a:p>
      </dgm:t>
    </dgm:pt>
    <dgm:pt modelId="{C431C45B-154C-442D-AEE1-062F068F943D}" type="pres">
      <dgm:prSet presAssocID="{32D080FF-17EA-4ADF-B401-2FC0DFFEC2F2}" presName="vert1" presStyleCnt="0"/>
      <dgm:spPr/>
    </dgm:pt>
    <dgm:pt modelId="{2CF38554-35B4-45AE-804F-71B57AA8AECD}" type="pres">
      <dgm:prSet presAssocID="{74E06926-D820-4BEA-8F3E-92362242A1B4}" presName="thickLine" presStyleLbl="alignNode1" presStyleIdx="3" presStyleCnt="5"/>
      <dgm:spPr/>
    </dgm:pt>
    <dgm:pt modelId="{14CF2EA8-D7AF-4300-A85F-313FA6B7F0D0}" type="pres">
      <dgm:prSet presAssocID="{74E06926-D820-4BEA-8F3E-92362242A1B4}" presName="horz1" presStyleCnt="0"/>
      <dgm:spPr/>
    </dgm:pt>
    <dgm:pt modelId="{EF4F5AD5-B9A0-462A-A49F-C6A2F29DCCEC}" type="pres">
      <dgm:prSet presAssocID="{74E06926-D820-4BEA-8F3E-92362242A1B4}" presName="tx1" presStyleLbl="revTx" presStyleIdx="3" presStyleCnt="5" custScaleY="88356"/>
      <dgm:spPr/>
      <dgm:t>
        <a:bodyPr/>
        <a:lstStyle/>
        <a:p>
          <a:endParaRPr lang="it-IT"/>
        </a:p>
      </dgm:t>
    </dgm:pt>
    <dgm:pt modelId="{EC65704F-50FD-4486-A94D-E556A0472552}" type="pres">
      <dgm:prSet presAssocID="{74E06926-D820-4BEA-8F3E-92362242A1B4}" presName="vert1" presStyleCnt="0"/>
      <dgm:spPr/>
    </dgm:pt>
    <dgm:pt modelId="{1C4507AE-AEF6-4B2C-AB32-03DE37FC8ABB}" type="pres">
      <dgm:prSet presAssocID="{18D3D882-9E52-4414-B1A7-C7699983F20E}" presName="thickLine" presStyleLbl="alignNode1" presStyleIdx="4" presStyleCnt="5"/>
      <dgm:spPr/>
    </dgm:pt>
    <dgm:pt modelId="{8CE7E258-E9A8-4E7C-A25F-49934D73E1C7}" type="pres">
      <dgm:prSet presAssocID="{18D3D882-9E52-4414-B1A7-C7699983F20E}" presName="horz1" presStyleCnt="0"/>
      <dgm:spPr/>
    </dgm:pt>
    <dgm:pt modelId="{89BC3B25-3B4E-49D7-A495-B3F8F2A26EF3}" type="pres">
      <dgm:prSet presAssocID="{18D3D882-9E52-4414-B1A7-C7699983F20E}" presName="tx1" presStyleLbl="revTx" presStyleIdx="4" presStyleCnt="5" custScaleY="172365" custLinFactNeighborX="-106" custLinFactNeighborY="28758"/>
      <dgm:spPr/>
      <dgm:t>
        <a:bodyPr/>
        <a:lstStyle/>
        <a:p>
          <a:endParaRPr lang="it-IT"/>
        </a:p>
      </dgm:t>
    </dgm:pt>
    <dgm:pt modelId="{1A5D8AA1-8A85-4057-87C1-AA414CECB8D1}" type="pres">
      <dgm:prSet presAssocID="{18D3D882-9E52-4414-B1A7-C7699983F20E}" presName="vert1" presStyleCnt="0"/>
      <dgm:spPr/>
    </dgm:pt>
  </dgm:ptLst>
  <dgm:cxnLst>
    <dgm:cxn modelId="{7FCE576D-9403-4BB8-BB43-3E560A73D24E}" type="presOf" srcId="{74E06926-D820-4BEA-8F3E-92362242A1B4}" destId="{EF4F5AD5-B9A0-462A-A49F-C6A2F29DCCEC}" srcOrd="0" destOrd="0" presId="urn:microsoft.com/office/officeart/2008/layout/LinedList"/>
    <dgm:cxn modelId="{58E6B971-96E8-4F36-A667-C5BFF186E654}" srcId="{76B479DA-ECD0-44B1-B181-51BFFAB29338}" destId="{B1042865-C454-4E85-ADC9-0184FE33E30F}" srcOrd="1" destOrd="0" parTransId="{B2E49DBE-6302-4311-877D-650EDAB30049}" sibTransId="{6F304384-1A74-4882-8086-CFE6246F2870}"/>
    <dgm:cxn modelId="{70BA94C1-AF23-4E6A-9684-169446F00315}" type="presOf" srcId="{8D06E89A-47F1-45AB-9B45-866716472F2C}" destId="{95437C93-D757-4460-A388-FC16B0BF44F8}" srcOrd="0" destOrd="0" presId="urn:microsoft.com/office/officeart/2008/layout/LinedList"/>
    <dgm:cxn modelId="{C8B07E7A-EEA8-4168-91B5-08002203758B}" type="presOf" srcId="{32D080FF-17EA-4ADF-B401-2FC0DFFEC2F2}" destId="{12132A9B-5235-4042-94E7-95A7B69707E0}" srcOrd="0" destOrd="0" presId="urn:microsoft.com/office/officeart/2008/layout/LinedList"/>
    <dgm:cxn modelId="{CC12A408-C566-4CF9-8765-742201A67456}" srcId="{76B479DA-ECD0-44B1-B181-51BFFAB29338}" destId="{74E06926-D820-4BEA-8F3E-92362242A1B4}" srcOrd="3" destOrd="0" parTransId="{DCB6903C-3034-4747-8E66-D43A394DEAFC}" sibTransId="{515FC616-0D40-4B6A-A463-F4F8A1C69805}"/>
    <dgm:cxn modelId="{9D56FAE4-D90E-4ADA-BA0D-AB02301B174D}" type="presOf" srcId="{B1042865-C454-4E85-ADC9-0184FE33E30F}" destId="{4DA0F0A5-EB18-4190-BC96-AF7E661AAAF5}" srcOrd="0" destOrd="0" presId="urn:microsoft.com/office/officeart/2008/layout/LinedList"/>
    <dgm:cxn modelId="{DD17E80C-9008-4731-920E-5487AA8737C3}" type="presOf" srcId="{18D3D882-9E52-4414-B1A7-C7699983F20E}" destId="{89BC3B25-3B4E-49D7-A495-B3F8F2A26EF3}" srcOrd="0" destOrd="0" presId="urn:microsoft.com/office/officeart/2008/layout/LinedList"/>
    <dgm:cxn modelId="{728A5B07-4DEE-4CD4-8381-4F6450D06F2F}" srcId="{76B479DA-ECD0-44B1-B181-51BFFAB29338}" destId="{32D080FF-17EA-4ADF-B401-2FC0DFFEC2F2}" srcOrd="2" destOrd="0" parTransId="{7674C3A5-8374-48C0-BB88-4DFABC329A43}" sibTransId="{C7448A60-7EC4-45D1-A836-479A1F0E8157}"/>
    <dgm:cxn modelId="{497C0BDD-02F1-483D-AAEB-EB4A9FF21179}" srcId="{76B479DA-ECD0-44B1-B181-51BFFAB29338}" destId="{18D3D882-9E52-4414-B1A7-C7699983F20E}" srcOrd="4" destOrd="0" parTransId="{AF811A89-6CDC-4991-8849-6EEC3E885AAB}" sibTransId="{750B0C21-71AA-4330-B46A-627C3F3BA4AF}"/>
    <dgm:cxn modelId="{1DF506EB-B6FA-4F1F-BE49-961DC8AA2A96}" type="presOf" srcId="{76B479DA-ECD0-44B1-B181-51BFFAB29338}" destId="{8DC116FA-1CFC-48E9-B4E9-359569544127}" srcOrd="0" destOrd="0" presId="urn:microsoft.com/office/officeart/2008/layout/LinedList"/>
    <dgm:cxn modelId="{21FF5938-624A-4F29-8621-EEBF5E82B55B}" srcId="{76B479DA-ECD0-44B1-B181-51BFFAB29338}" destId="{8D06E89A-47F1-45AB-9B45-866716472F2C}" srcOrd="0" destOrd="0" parTransId="{9A29D84F-5676-4C01-A93D-991531ED6CDF}" sibTransId="{C4F82393-9696-4F08-84D6-EC59CCC23B8E}"/>
    <dgm:cxn modelId="{44E5CD08-0D8E-452E-AEC1-9A0DC12A3DAD}" type="presParOf" srcId="{8DC116FA-1CFC-48E9-B4E9-359569544127}" destId="{64537EC7-9161-4C12-8519-DE7887128797}" srcOrd="0" destOrd="0" presId="urn:microsoft.com/office/officeart/2008/layout/LinedList"/>
    <dgm:cxn modelId="{3C914285-F9BD-4C7F-8BAE-B60A77A9D75A}" type="presParOf" srcId="{8DC116FA-1CFC-48E9-B4E9-359569544127}" destId="{60A61FB0-00BD-4009-88EF-CF979CF6A84C}" srcOrd="1" destOrd="0" presId="urn:microsoft.com/office/officeart/2008/layout/LinedList"/>
    <dgm:cxn modelId="{8DF1427F-4DB8-492C-AD84-972C98E84326}" type="presParOf" srcId="{60A61FB0-00BD-4009-88EF-CF979CF6A84C}" destId="{95437C93-D757-4460-A388-FC16B0BF44F8}" srcOrd="0" destOrd="0" presId="urn:microsoft.com/office/officeart/2008/layout/LinedList"/>
    <dgm:cxn modelId="{FDC679A6-602C-4C0B-B748-2337284CCB48}" type="presParOf" srcId="{60A61FB0-00BD-4009-88EF-CF979CF6A84C}" destId="{95DDF97F-29F2-4154-8772-483EE25CC3D6}" srcOrd="1" destOrd="0" presId="urn:microsoft.com/office/officeart/2008/layout/LinedList"/>
    <dgm:cxn modelId="{D4B066A8-41F5-4D15-98FE-7B379A1E32D4}" type="presParOf" srcId="{8DC116FA-1CFC-48E9-B4E9-359569544127}" destId="{1A9A1F56-D43E-45B5-AF4C-1403122D1578}" srcOrd="2" destOrd="0" presId="urn:microsoft.com/office/officeart/2008/layout/LinedList"/>
    <dgm:cxn modelId="{F5D26448-2C0A-472C-9FD4-1116DC68C179}" type="presParOf" srcId="{8DC116FA-1CFC-48E9-B4E9-359569544127}" destId="{CF0A8790-1A34-4778-B4EA-F942E1CF5255}" srcOrd="3" destOrd="0" presId="urn:microsoft.com/office/officeart/2008/layout/LinedList"/>
    <dgm:cxn modelId="{5696C333-A8BC-483D-82AE-03BC6E96A6AE}" type="presParOf" srcId="{CF0A8790-1A34-4778-B4EA-F942E1CF5255}" destId="{4DA0F0A5-EB18-4190-BC96-AF7E661AAAF5}" srcOrd="0" destOrd="0" presId="urn:microsoft.com/office/officeart/2008/layout/LinedList"/>
    <dgm:cxn modelId="{877530A5-52EB-4F85-B2A3-B3DD096798F5}" type="presParOf" srcId="{CF0A8790-1A34-4778-B4EA-F942E1CF5255}" destId="{D1F0F466-99BD-4A01-BCF3-B19061515434}" srcOrd="1" destOrd="0" presId="urn:microsoft.com/office/officeart/2008/layout/LinedList"/>
    <dgm:cxn modelId="{AF37A670-005C-4A08-B3C0-6BB4A86C8085}" type="presParOf" srcId="{8DC116FA-1CFC-48E9-B4E9-359569544127}" destId="{148BBF43-7A00-4AE9-890B-A659957347A5}" srcOrd="4" destOrd="0" presId="urn:microsoft.com/office/officeart/2008/layout/LinedList"/>
    <dgm:cxn modelId="{A80FFA43-DBB8-4749-B8FC-901AA5005841}" type="presParOf" srcId="{8DC116FA-1CFC-48E9-B4E9-359569544127}" destId="{6E8E13DC-E8E7-4AC5-9642-3B9580445551}" srcOrd="5" destOrd="0" presId="urn:microsoft.com/office/officeart/2008/layout/LinedList"/>
    <dgm:cxn modelId="{879BAE74-C563-4BC6-983B-902C87E3B656}" type="presParOf" srcId="{6E8E13DC-E8E7-4AC5-9642-3B9580445551}" destId="{12132A9B-5235-4042-94E7-95A7B69707E0}" srcOrd="0" destOrd="0" presId="urn:microsoft.com/office/officeart/2008/layout/LinedList"/>
    <dgm:cxn modelId="{8B149A9F-FC2D-4BF6-951F-511E7BEE07AC}" type="presParOf" srcId="{6E8E13DC-E8E7-4AC5-9642-3B9580445551}" destId="{C431C45B-154C-442D-AEE1-062F068F943D}" srcOrd="1" destOrd="0" presId="urn:microsoft.com/office/officeart/2008/layout/LinedList"/>
    <dgm:cxn modelId="{F98CEA1D-1C77-4C54-BE1E-56D1D3F11A66}" type="presParOf" srcId="{8DC116FA-1CFC-48E9-B4E9-359569544127}" destId="{2CF38554-35B4-45AE-804F-71B57AA8AECD}" srcOrd="6" destOrd="0" presId="urn:microsoft.com/office/officeart/2008/layout/LinedList"/>
    <dgm:cxn modelId="{8AB473D9-6EBC-4432-9A95-98B7443E6019}" type="presParOf" srcId="{8DC116FA-1CFC-48E9-B4E9-359569544127}" destId="{14CF2EA8-D7AF-4300-A85F-313FA6B7F0D0}" srcOrd="7" destOrd="0" presId="urn:microsoft.com/office/officeart/2008/layout/LinedList"/>
    <dgm:cxn modelId="{ABDB9617-8E34-4EF4-97B2-66200B1A2ABD}" type="presParOf" srcId="{14CF2EA8-D7AF-4300-A85F-313FA6B7F0D0}" destId="{EF4F5AD5-B9A0-462A-A49F-C6A2F29DCCEC}" srcOrd="0" destOrd="0" presId="urn:microsoft.com/office/officeart/2008/layout/LinedList"/>
    <dgm:cxn modelId="{385DF309-CB2B-468B-841D-0BF9ED6024EB}" type="presParOf" srcId="{14CF2EA8-D7AF-4300-A85F-313FA6B7F0D0}" destId="{EC65704F-50FD-4486-A94D-E556A0472552}" srcOrd="1" destOrd="0" presId="urn:microsoft.com/office/officeart/2008/layout/LinedList"/>
    <dgm:cxn modelId="{7741A38F-FC63-4FAC-8E96-8E4E4C8EB286}" type="presParOf" srcId="{8DC116FA-1CFC-48E9-B4E9-359569544127}" destId="{1C4507AE-AEF6-4B2C-AB32-03DE37FC8ABB}" srcOrd="8" destOrd="0" presId="urn:microsoft.com/office/officeart/2008/layout/LinedList"/>
    <dgm:cxn modelId="{3218476C-426A-49C0-817F-D1C736685D57}" type="presParOf" srcId="{8DC116FA-1CFC-48E9-B4E9-359569544127}" destId="{8CE7E258-E9A8-4E7C-A25F-49934D73E1C7}" srcOrd="9" destOrd="0" presId="urn:microsoft.com/office/officeart/2008/layout/LinedList"/>
    <dgm:cxn modelId="{2C650F95-38D4-4A0F-91F6-ECD8AA40D363}" type="presParOf" srcId="{8CE7E258-E9A8-4E7C-A25F-49934D73E1C7}" destId="{89BC3B25-3B4E-49D7-A495-B3F8F2A26EF3}" srcOrd="0" destOrd="0" presId="urn:microsoft.com/office/officeart/2008/layout/LinedList"/>
    <dgm:cxn modelId="{14F81B5B-41B9-4E40-A635-41A2D6E535D6}" type="presParOf" srcId="{8CE7E258-E9A8-4E7C-A25F-49934D73E1C7}" destId="{1A5D8AA1-8A85-4057-87C1-AA414CECB8D1}"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8909CE1-532C-48E9-A8D7-324239479196}" type="doc">
      <dgm:prSet loTypeId="urn:microsoft.com/office/officeart/2018/2/layout/IconLabelList" loCatId="icon" qsTypeId="urn:microsoft.com/office/officeart/2005/8/quickstyle/simple1" qsCatId="simple" csTypeId="urn:microsoft.com/office/officeart/2005/8/colors/accent3_2" csCatId="accent3" phldr="1"/>
      <dgm:spPr/>
      <dgm:t>
        <a:bodyPr/>
        <a:lstStyle/>
        <a:p>
          <a:endParaRPr lang="en-US"/>
        </a:p>
      </dgm:t>
    </dgm:pt>
    <dgm:pt modelId="{9E0FA59E-7B61-45B9-8D23-1DA52AB6CE89}">
      <dgm:prSet custT="1"/>
      <dgm:spPr/>
      <dgm:t>
        <a:bodyPr/>
        <a:lstStyle/>
        <a:p>
          <a:r>
            <a:rPr lang="en-US" sz="2000" dirty="0"/>
            <a:t>Ensuring that data collected on the largest MNE groups is </a:t>
          </a:r>
          <a:r>
            <a:rPr lang="en-US" sz="2000" b="1" dirty="0"/>
            <a:t>consistent throughout the statistical system</a:t>
          </a:r>
          <a:endParaRPr lang="en-US" sz="2000" dirty="0"/>
        </a:p>
      </dgm:t>
    </dgm:pt>
    <dgm:pt modelId="{DFAA1AEC-1021-49E7-83DA-08D25B476151}" type="parTrans" cxnId="{71AAC0BD-79E2-46B0-A500-AA89DE285342}">
      <dgm:prSet/>
      <dgm:spPr/>
      <dgm:t>
        <a:bodyPr/>
        <a:lstStyle/>
        <a:p>
          <a:endParaRPr lang="en-US" sz="2000"/>
        </a:p>
      </dgm:t>
    </dgm:pt>
    <dgm:pt modelId="{9F62A56D-C179-4A3D-A98B-0728FE7C1DAF}" type="sibTrans" cxnId="{71AAC0BD-79E2-46B0-A500-AA89DE285342}">
      <dgm:prSet/>
      <dgm:spPr/>
      <dgm:t>
        <a:bodyPr/>
        <a:lstStyle/>
        <a:p>
          <a:endParaRPr lang="en-US" sz="2000"/>
        </a:p>
      </dgm:t>
    </dgm:pt>
    <dgm:pt modelId="{8AF9BBBB-C62D-4D17-9DBC-E3A666D66983}">
      <dgm:prSet custT="1"/>
      <dgm:spPr/>
      <dgm:t>
        <a:bodyPr/>
        <a:lstStyle/>
        <a:p>
          <a:r>
            <a:rPr lang="en-US" sz="2000" dirty="0"/>
            <a:t>Ensuring </a:t>
          </a:r>
          <a:r>
            <a:rPr lang="en-US" sz="2000" b="1" dirty="0"/>
            <a:t>data coherence </a:t>
          </a:r>
          <a:r>
            <a:rPr lang="en-US" sz="2000" dirty="0"/>
            <a:t>across enterprises &amp; surveys</a:t>
          </a:r>
        </a:p>
      </dgm:t>
    </dgm:pt>
    <dgm:pt modelId="{EC1BB970-B4CF-46EF-AF52-31C7980372D7}" type="parTrans" cxnId="{4E2953B2-A680-44D5-89CC-4052AB9404BB}">
      <dgm:prSet/>
      <dgm:spPr/>
      <dgm:t>
        <a:bodyPr/>
        <a:lstStyle/>
        <a:p>
          <a:endParaRPr lang="en-US" sz="2000"/>
        </a:p>
      </dgm:t>
    </dgm:pt>
    <dgm:pt modelId="{65284AAC-DCEE-47CC-A8D3-2CD3D54A46DC}" type="sibTrans" cxnId="{4E2953B2-A680-44D5-89CC-4052AB9404BB}">
      <dgm:prSet/>
      <dgm:spPr/>
      <dgm:t>
        <a:bodyPr/>
        <a:lstStyle/>
        <a:p>
          <a:endParaRPr lang="en-US" sz="2000"/>
        </a:p>
      </dgm:t>
    </dgm:pt>
    <dgm:pt modelId="{BC82B1CE-3EC6-40B2-9D3A-92C8FCFFAECF}">
      <dgm:prSet custT="1"/>
      <dgm:spPr/>
      <dgm:t>
        <a:bodyPr/>
        <a:lstStyle/>
        <a:p>
          <a:r>
            <a:rPr lang="en-US" sz="2000" b="1" dirty="0"/>
            <a:t>Profiling:</a:t>
          </a:r>
          <a:r>
            <a:rPr lang="en-US" sz="2000" dirty="0"/>
            <a:t> the delineation and classification of statistical units and of the main business sectors of MNE groups</a:t>
          </a:r>
        </a:p>
      </dgm:t>
    </dgm:pt>
    <dgm:pt modelId="{1D220AFB-EB8D-461E-B8BB-D3E7CA158765}" type="parTrans" cxnId="{7AC0FF56-E844-49A4-9A20-597FB203338C}">
      <dgm:prSet/>
      <dgm:spPr/>
      <dgm:t>
        <a:bodyPr/>
        <a:lstStyle/>
        <a:p>
          <a:endParaRPr lang="en-US" sz="2000"/>
        </a:p>
      </dgm:t>
    </dgm:pt>
    <dgm:pt modelId="{1ACE0C7A-2040-4D60-9CA8-14E09ED3BAC1}" type="sibTrans" cxnId="{7AC0FF56-E844-49A4-9A20-597FB203338C}">
      <dgm:prSet/>
      <dgm:spPr/>
      <dgm:t>
        <a:bodyPr/>
        <a:lstStyle/>
        <a:p>
          <a:endParaRPr lang="en-US" sz="2000"/>
        </a:p>
      </dgm:t>
    </dgm:pt>
    <dgm:pt modelId="{BF23D4CB-3AC7-4061-89D5-EB1E40A3968E}">
      <dgm:prSet custT="1"/>
      <dgm:spPr/>
      <dgm:t>
        <a:bodyPr/>
        <a:lstStyle/>
        <a:p>
          <a:r>
            <a:rPr lang="en-US" sz="2000"/>
            <a:t>Improving information in the </a:t>
          </a:r>
          <a:r>
            <a:rPr lang="en-US" sz="2000" b="1"/>
            <a:t>business register </a:t>
          </a:r>
          <a:r>
            <a:rPr lang="en-US" sz="2000"/>
            <a:t>and frame for business surveys</a:t>
          </a:r>
        </a:p>
      </dgm:t>
    </dgm:pt>
    <dgm:pt modelId="{CD2B1635-B083-4EFC-89EA-EBCD423B0414}" type="parTrans" cxnId="{C4584011-F0DB-4CD6-960B-D961495BB1AA}">
      <dgm:prSet/>
      <dgm:spPr/>
      <dgm:t>
        <a:bodyPr/>
        <a:lstStyle/>
        <a:p>
          <a:endParaRPr lang="en-US" sz="2000"/>
        </a:p>
      </dgm:t>
    </dgm:pt>
    <dgm:pt modelId="{EE7CB09A-8B1D-42DC-8CCD-892122FA9C9B}" type="sibTrans" cxnId="{C4584011-F0DB-4CD6-960B-D961495BB1AA}">
      <dgm:prSet/>
      <dgm:spPr/>
      <dgm:t>
        <a:bodyPr/>
        <a:lstStyle/>
        <a:p>
          <a:endParaRPr lang="en-US" sz="2000"/>
        </a:p>
      </dgm:t>
    </dgm:pt>
    <dgm:pt modelId="{19491CB3-16F8-4522-8240-29B03D3B8CE6}">
      <dgm:prSet custT="1"/>
      <dgm:spPr/>
      <dgm:t>
        <a:bodyPr/>
        <a:lstStyle/>
        <a:p>
          <a:r>
            <a:rPr lang="en-US" sz="2000" dirty="0"/>
            <a:t>In some countries, the LCU is in charge of </a:t>
          </a:r>
          <a:r>
            <a:rPr lang="en-US" sz="2000" b="1" dirty="0"/>
            <a:t>data collection </a:t>
          </a:r>
          <a:r>
            <a:rPr lang="en-US" sz="2000" dirty="0"/>
            <a:t>on top MNE groups</a:t>
          </a:r>
        </a:p>
      </dgm:t>
    </dgm:pt>
    <dgm:pt modelId="{9465B887-9D52-4522-BEB5-5B84DC41D35A}" type="parTrans" cxnId="{1F355A75-C59D-469C-AC5D-752E48A766C1}">
      <dgm:prSet/>
      <dgm:spPr/>
      <dgm:t>
        <a:bodyPr/>
        <a:lstStyle/>
        <a:p>
          <a:endParaRPr lang="en-US" sz="2000"/>
        </a:p>
      </dgm:t>
    </dgm:pt>
    <dgm:pt modelId="{D0460191-B15C-4E46-B25C-8E1FBFB0074E}" type="sibTrans" cxnId="{1F355A75-C59D-469C-AC5D-752E48A766C1}">
      <dgm:prSet/>
      <dgm:spPr/>
      <dgm:t>
        <a:bodyPr/>
        <a:lstStyle/>
        <a:p>
          <a:endParaRPr lang="en-US" sz="2000"/>
        </a:p>
      </dgm:t>
    </dgm:pt>
    <dgm:pt modelId="{C3ECBACF-F088-4DD7-BC24-64009DC3BC09}">
      <dgm:prSet custT="1"/>
      <dgm:spPr/>
      <dgm:t>
        <a:bodyPr/>
        <a:lstStyle/>
        <a:p>
          <a:r>
            <a:rPr lang="en-US" sz="2000" dirty="0"/>
            <a:t>Serve as single focal point for MNEs and </a:t>
          </a:r>
          <a:r>
            <a:rPr lang="en-US" sz="2000" b="1" dirty="0"/>
            <a:t>build relationships with MNEs</a:t>
          </a:r>
          <a:endParaRPr lang="en-US" sz="2000" dirty="0"/>
        </a:p>
      </dgm:t>
    </dgm:pt>
    <dgm:pt modelId="{5AE7F136-FE75-445C-8CDE-B6F8BE98F5D0}" type="parTrans" cxnId="{946E5088-F0CE-4217-AA91-BF0722205FD9}">
      <dgm:prSet/>
      <dgm:spPr/>
      <dgm:t>
        <a:bodyPr/>
        <a:lstStyle/>
        <a:p>
          <a:endParaRPr lang="en-US" sz="2000"/>
        </a:p>
      </dgm:t>
    </dgm:pt>
    <dgm:pt modelId="{E06EAEEA-9D5B-4BA8-A874-06C555B0F63F}" type="sibTrans" cxnId="{946E5088-F0CE-4217-AA91-BF0722205FD9}">
      <dgm:prSet/>
      <dgm:spPr/>
      <dgm:t>
        <a:bodyPr/>
        <a:lstStyle/>
        <a:p>
          <a:endParaRPr lang="en-US" sz="2000"/>
        </a:p>
      </dgm:t>
    </dgm:pt>
    <dgm:pt modelId="{88434112-6DDB-4FE1-A4C4-E3D1EAAC2BD8}" type="pres">
      <dgm:prSet presAssocID="{A8909CE1-532C-48E9-A8D7-324239479196}" presName="root" presStyleCnt="0">
        <dgm:presLayoutVars>
          <dgm:dir/>
          <dgm:resizeHandles val="exact"/>
        </dgm:presLayoutVars>
      </dgm:prSet>
      <dgm:spPr/>
      <dgm:t>
        <a:bodyPr/>
        <a:lstStyle/>
        <a:p>
          <a:endParaRPr lang="it-IT"/>
        </a:p>
      </dgm:t>
    </dgm:pt>
    <dgm:pt modelId="{63DE1688-AF8F-4DF0-9454-A11CBE5CD753}" type="pres">
      <dgm:prSet presAssocID="{9E0FA59E-7B61-45B9-8D23-1DA52AB6CE89}" presName="compNode" presStyleCnt="0"/>
      <dgm:spPr/>
    </dgm:pt>
    <dgm:pt modelId="{F88BB67E-4F5B-447E-9543-5E70B602C528}" type="pres">
      <dgm:prSet presAssocID="{9E0FA59E-7B61-45B9-8D23-1DA52AB6CE89}" presName="iconRect" presStyleLbl="node1" presStyleIdx="0" presStyleCnt="6" custLinFactNeighborX="3686" custLinFactNeighborY="3721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xmlns="" r:embed="rId1"/>
              </a:ext>
            </a:extLst>
          </a:blip>
          <a:stretch>
            <a:fillRect/>
          </a:stretch>
        </a:blipFill>
        <a:ln>
          <a:noFill/>
        </a:ln>
      </dgm:spPr>
      <dgm:extLst>
        <a:ext uri="{E40237B7-FDA0-4F09-8148-C483321AD2D9}">
          <dgm14:cNvPr xmlns:dgm14="http://schemas.microsoft.com/office/drawing/2010/diagram" id="0" name="" descr="Statistics"/>
        </a:ext>
      </dgm:extLst>
    </dgm:pt>
    <dgm:pt modelId="{2E9B356D-DCA8-4A28-8D4E-8DD427ADA00B}" type="pres">
      <dgm:prSet presAssocID="{9E0FA59E-7B61-45B9-8D23-1DA52AB6CE89}" presName="spaceRect" presStyleCnt="0"/>
      <dgm:spPr/>
    </dgm:pt>
    <dgm:pt modelId="{781362F0-866F-41EB-911E-6A6DA9905D49}" type="pres">
      <dgm:prSet presAssocID="{9E0FA59E-7B61-45B9-8D23-1DA52AB6CE89}" presName="textRect" presStyleLbl="revTx" presStyleIdx="0" presStyleCnt="6">
        <dgm:presLayoutVars>
          <dgm:chMax val="1"/>
          <dgm:chPref val="1"/>
        </dgm:presLayoutVars>
      </dgm:prSet>
      <dgm:spPr/>
      <dgm:t>
        <a:bodyPr/>
        <a:lstStyle/>
        <a:p>
          <a:endParaRPr lang="it-IT"/>
        </a:p>
      </dgm:t>
    </dgm:pt>
    <dgm:pt modelId="{59A584DE-3059-4255-8698-4EACF757CA71}" type="pres">
      <dgm:prSet presAssocID="{9F62A56D-C179-4A3D-A98B-0728FE7C1DAF}" presName="sibTrans" presStyleCnt="0"/>
      <dgm:spPr/>
    </dgm:pt>
    <dgm:pt modelId="{87102BFF-3571-4882-805E-98F72EFA0C34}" type="pres">
      <dgm:prSet presAssocID="{8AF9BBBB-C62D-4D17-9DBC-E3A666D66983}" presName="compNode" presStyleCnt="0"/>
      <dgm:spPr/>
    </dgm:pt>
    <dgm:pt modelId="{7B39A064-5415-4B52-89C2-C36CCD6FD453}" type="pres">
      <dgm:prSet presAssocID="{8AF9BBBB-C62D-4D17-9DBC-E3A666D66983}" presName="iconRect" presStyleLbl="node1" presStyleIdx="1" presStyleCnt="6" custLinFactX="207005" custLinFactNeighborX="300000" custLinFactNeighborY="3435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extLst>
        <a:ext uri="{E40237B7-FDA0-4F09-8148-C483321AD2D9}">
          <dgm14:cNvPr xmlns:dgm14="http://schemas.microsoft.com/office/drawing/2010/diagram" id="0" name="" descr="Check List"/>
        </a:ext>
      </dgm:extLst>
    </dgm:pt>
    <dgm:pt modelId="{8F6F14F2-9ED6-4E80-835B-F2DE6BD2E4E4}" type="pres">
      <dgm:prSet presAssocID="{8AF9BBBB-C62D-4D17-9DBC-E3A666D66983}" presName="spaceRect" presStyleCnt="0"/>
      <dgm:spPr/>
    </dgm:pt>
    <dgm:pt modelId="{3FC03CDB-7ECE-43BA-AA7C-07BDCD50A95C}" type="pres">
      <dgm:prSet presAssocID="{8AF9BBBB-C62D-4D17-9DBC-E3A666D66983}" presName="textRect" presStyleLbl="revTx" presStyleIdx="1" presStyleCnt="6">
        <dgm:presLayoutVars>
          <dgm:chMax val="1"/>
          <dgm:chPref val="1"/>
        </dgm:presLayoutVars>
      </dgm:prSet>
      <dgm:spPr/>
      <dgm:t>
        <a:bodyPr/>
        <a:lstStyle/>
        <a:p>
          <a:endParaRPr lang="it-IT"/>
        </a:p>
      </dgm:t>
    </dgm:pt>
    <dgm:pt modelId="{B22844C6-5614-49C6-8F6F-5F76AB8C09F4}" type="pres">
      <dgm:prSet presAssocID="{65284AAC-DCEE-47CC-A8D3-2CD3D54A46DC}" presName="sibTrans" presStyleCnt="0"/>
      <dgm:spPr/>
    </dgm:pt>
    <dgm:pt modelId="{53F12C3D-B6D8-40FA-A5AC-8B75840AEA24}" type="pres">
      <dgm:prSet presAssocID="{BC82B1CE-3EC6-40B2-9D3A-92C8FCFFAECF}" presName="compNode" presStyleCnt="0"/>
      <dgm:spPr/>
    </dgm:pt>
    <dgm:pt modelId="{5E22C50E-0E77-4481-8ABD-20A5D4A4E8D6}" type="pres">
      <dgm:prSet presAssocID="{BC82B1CE-3EC6-40B2-9D3A-92C8FCFFAECF}" presName="iconRect" presStyleLbl="node1" presStyleIdx="2" presStyleCnt="6" custLinFactNeighborX="3686" custLinFactNeighborY="3721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a:blipFill>
        <a:ln>
          <a:noFill/>
        </a:ln>
      </dgm:spPr>
      <dgm:extLst>
        <a:ext uri="{E40237B7-FDA0-4F09-8148-C483321AD2D9}">
          <dgm14:cNvPr xmlns:dgm14="http://schemas.microsoft.com/office/drawing/2010/diagram" id="0" name="" descr="Hierarchy"/>
        </a:ext>
      </dgm:extLst>
    </dgm:pt>
    <dgm:pt modelId="{CBAA8A2C-23BF-4D3A-AA8A-1AF9704C1BCA}" type="pres">
      <dgm:prSet presAssocID="{BC82B1CE-3EC6-40B2-9D3A-92C8FCFFAECF}" presName="spaceRect" presStyleCnt="0"/>
      <dgm:spPr/>
    </dgm:pt>
    <dgm:pt modelId="{CE3A72C2-9EDA-4A18-AA22-4862C79804CB}" type="pres">
      <dgm:prSet presAssocID="{BC82B1CE-3EC6-40B2-9D3A-92C8FCFFAECF}" presName="textRect" presStyleLbl="revTx" presStyleIdx="2" presStyleCnt="6">
        <dgm:presLayoutVars>
          <dgm:chMax val="1"/>
          <dgm:chPref val="1"/>
        </dgm:presLayoutVars>
      </dgm:prSet>
      <dgm:spPr/>
      <dgm:t>
        <a:bodyPr/>
        <a:lstStyle/>
        <a:p>
          <a:endParaRPr lang="it-IT"/>
        </a:p>
      </dgm:t>
    </dgm:pt>
    <dgm:pt modelId="{71F40B7C-1C3F-4353-A434-BB07C6CB206F}" type="pres">
      <dgm:prSet presAssocID="{1ACE0C7A-2040-4D60-9CA8-14E09ED3BAC1}" presName="sibTrans" presStyleCnt="0"/>
      <dgm:spPr/>
    </dgm:pt>
    <dgm:pt modelId="{DFD3425C-EA19-4D9B-BE67-AA050BBAEE02}" type="pres">
      <dgm:prSet presAssocID="{BF23D4CB-3AC7-4061-89D5-EB1E40A3968E}" presName="compNode" presStyleCnt="0"/>
      <dgm:spPr/>
    </dgm:pt>
    <dgm:pt modelId="{BACD1BAD-9480-402D-9AC7-1684B531E25C}" type="pres">
      <dgm:prSet presAssocID="{BF23D4CB-3AC7-4061-89D5-EB1E40A3968E}" presName="iconRect" presStyleLbl="node1" presStyleIdx="3" presStyleCnt="6" custLinFactX="-217267" custLinFactNeighborX="-300000" custLinFactNeighborY="3435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extLst>
        <a:ext uri="{E40237B7-FDA0-4F09-8148-C483321AD2D9}">
          <dgm14:cNvPr xmlns:dgm14="http://schemas.microsoft.com/office/drawing/2010/diagram" id="0" name="" descr="Bar chart"/>
        </a:ext>
      </dgm:extLst>
    </dgm:pt>
    <dgm:pt modelId="{6EF6851C-8EBC-445E-98E7-34828FD17402}" type="pres">
      <dgm:prSet presAssocID="{BF23D4CB-3AC7-4061-89D5-EB1E40A3968E}" presName="spaceRect" presStyleCnt="0"/>
      <dgm:spPr/>
    </dgm:pt>
    <dgm:pt modelId="{E196DAC1-D978-459E-8F50-0B7EA2197A6F}" type="pres">
      <dgm:prSet presAssocID="{BF23D4CB-3AC7-4061-89D5-EB1E40A3968E}" presName="textRect" presStyleLbl="revTx" presStyleIdx="3" presStyleCnt="6">
        <dgm:presLayoutVars>
          <dgm:chMax val="1"/>
          <dgm:chPref val="1"/>
        </dgm:presLayoutVars>
      </dgm:prSet>
      <dgm:spPr/>
      <dgm:t>
        <a:bodyPr/>
        <a:lstStyle/>
        <a:p>
          <a:endParaRPr lang="it-IT"/>
        </a:p>
      </dgm:t>
    </dgm:pt>
    <dgm:pt modelId="{3DE3F5B1-7629-4103-B671-2720F51B0986}" type="pres">
      <dgm:prSet presAssocID="{EE7CB09A-8B1D-42DC-8CCD-892122FA9C9B}" presName="sibTrans" presStyleCnt="0"/>
      <dgm:spPr/>
    </dgm:pt>
    <dgm:pt modelId="{33704DBA-32A1-4C79-B6A1-69F989151D7D}" type="pres">
      <dgm:prSet presAssocID="{19491CB3-16F8-4522-8240-29B03D3B8CE6}" presName="compNode" presStyleCnt="0"/>
      <dgm:spPr/>
    </dgm:pt>
    <dgm:pt modelId="{1A90166C-16F6-4791-8986-741D4335D9D7}" type="pres">
      <dgm:prSet presAssocID="{19491CB3-16F8-4522-8240-29B03D3B8CE6}" presName="iconRect" presStyleLbl="node1" presStyleIdx="4" presStyleCnt="6" custLinFactNeighborX="3686" custLinFactNeighborY="37213"/>
      <dgm:spPr>
        <a:blipFill>
          <a:blip xmlns:r="http://schemas.openxmlformats.org/officeDocument/2006/relationships">
            <a:extLst>
              <a:ext uri="{96DAC541-7B7A-43D3-8B79-37D633B846F1}">
                <asvg:svgBlip xmlns:asvg="http://schemas.microsoft.com/office/drawing/2016/SVG/main" xmlns="" r:embed="rId5"/>
              </a:ext>
            </a:extLst>
          </a:blip>
          <a:srcRect/>
          <a:stretch>
            <a:fillRect/>
          </a:stretch>
        </a:blipFill>
        <a:ln>
          <a:noFill/>
        </a:ln>
      </dgm:spPr>
      <dgm:extLst>
        <a:ext uri="{E40237B7-FDA0-4F09-8148-C483321AD2D9}">
          <dgm14:cNvPr xmlns:dgm14="http://schemas.microsoft.com/office/drawing/2010/diagram" id="0" name="" descr="Clipboard with solid fill"/>
        </a:ext>
      </dgm:extLst>
    </dgm:pt>
    <dgm:pt modelId="{25B08123-F459-403E-8EC9-8F9E2284790C}" type="pres">
      <dgm:prSet presAssocID="{19491CB3-16F8-4522-8240-29B03D3B8CE6}" presName="spaceRect" presStyleCnt="0"/>
      <dgm:spPr/>
    </dgm:pt>
    <dgm:pt modelId="{3F8FE8F0-6E93-4566-876E-38F337CA8E4D}" type="pres">
      <dgm:prSet presAssocID="{19491CB3-16F8-4522-8240-29B03D3B8CE6}" presName="textRect" presStyleLbl="revTx" presStyleIdx="4" presStyleCnt="6">
        <dgm:presLayoutVars>
          <dgm:chMax val="1"/>
          <dgm:chPref val="1"/>
        </dgm:presLayoutVars>
      </dgm:prSet>
      <dgm:spPr/>
      <dgm:t>
        <a:bodyPr/>
        <a:lstStyle/>
        <a:p>
          <a:endParaRPr lang="it-IT"/>
        </a:p>
      </dgm:t>
    </dgm:pt>
    <dgm:pt modelId="{34BAD116-3D24-4857-A06C-AC48456F53D2}" type="pres">
      <dgm:prSet presAssocID="{D0460191-B15C-4E46-B25C-8E1FBFB0074E}" presName="sibTrans" presStyleCnt="0"/>
      <dgm:spPr/>
    </dgm:pt>
    <dgm:pt modelId="{FD891592-C0EE-4EC8-AE52-4B0233D2C38F}" type="pres">
      <dgm:prSet presAssocID="{C3ECBACF-F088-4DD7-BC24-64009DC3BC09}" presName="compNode" presStyleCnt="0"/>
      <dgm:spPr/>
    </dgm:pt>
    <dgm:pt modelId="{5B29097E-5609-469F-A1A8-970C758E8000}" type="pres">
      <dgm:prSet presAssocID="{C3ECBACF-F088-4DD7-BC24-64009DC3BC09}" presName="iconRect" presStyleLbl="node1" presStyleIdx="5" presStyleCnt="6" custLinFactNeighborX="3686" custLinFactNeighborY="37213"/>
      <dgm:spPr>
        <a:blipFill>
          <a:blip xmlns:r="http://schemas.openxmlformats.org/officeDocument/2006/relationships">
            <a:extLst>
              <a:ext uri="{96DAC541-7B7A-43D3-8B79-37D633B846F1}">
                <asvg:svgBlip xmlns:asvg="http://schemas.microsoft.com/office/drawing/2016/SVG/main" xmlns="" r:embed="rId6"/>
              </a:ext>
            </a:extLst>
          </a:blip>
          <a:srcRect/>
          <a:stretch>
            <a:fillRect/>
          </a:stretch>
        </a:blipFill>
        <a:ln>
          <a:noFill/>
        </a:ln>
      </dgm:spPr>
      <dgm:extLst>
        <a:ext uri="{E40237B7-FDA0-4F09-8148-C483321AD2D9}">
          <dgm14:cNvPr xmlns:dgm14="http://schemas.microsoft.com/office/drawing/2010/diagram" id="0" name="" descr="Handshake with solid fill"/>
        </a:ext>
      </dgm:extLst>
    </dgm:pt>
    <dgm:pt modelId="{552604EA-5FA3-4797-81D8-5ED6D119E947}" type="pres">
      <dgm:prSet presAssocID="{C3ECBACF-F088-4DD7-BC24-64009DC3BC09}" presName="spaceRect" presStyleCnt="0"/>
      <dgm:spPr/>
    </dgm:pt>
    <dgm:pt modelId="{293CA912-8314-40F9-B510-C9550C018317}" type="pres">
      <dgm:prSet presAssocID="{C3ECBACF-F088-4DD7-BC24-64009DC3BC09}" presName="textRect" presStyleLbl="revTx" presStyleIdx="5" presStyleCnt="6">
        <dgm:presLayoutVars>
          <dgm:chMax val="1"/>
          <dgm:chPref val="1"/>
        </dgm:presLayoutVars>
      </dgm:prSet>
      <dgm:spPr/>
      <dgm:t>
        <a:bodyPr/>
        <a:lstStyle/>
        <a:p>
          <a:endParaRPr lang="it-IT"/>
        </a:p>
      </dgm:t>
    </dgm:pt>
  </dgm:ptLst>
  <dgm:cxnLst>
    <dgm:cxn modelId="{C4584011-F0DB-4CD6-960B-D961495BB1AA}" srcId="{A8909CE1-532C-48E9-A8D7-324239479196}" destId="{BF23D4CB-3AC7-4061-89D5-EB1E40A3968E}" srcOrd="3" destOrd="0" parTransId="{CD2B1635-B083-4EFC-89EA-EBCD423B0414}" sibTransId="{EE7CB09A-8B1D-42DC-8CCD-892122FA9C9B}"/>
    <dgm:cxn modelId="{4E2953B2-A680-44D5-89CC-4052AB9404BB}" srcId="{A8909CE1-532C-48E9-A8D7-324239479196}" destId="{8AF9BBBB-C62D-4D17-9DBC-E3A666D66983}" srcOrd="1" destOrd="0" parTransId="{EC1BB970-B4CF-46EF-AF52-31C7980372D7}" sibTransId="{65284AAC-DCEE-47CC-A8D3-2CD3D54A46DC}"/>
    <dgm:cxn modelId="{946E5088-F0CE-4217-AA91-BF0722205FD9}" srcId="{A8909CE1-532C-48E9-A8D7-324239479196}" destId="{C3ECBACF-F088-4DD7-BC24-64009DC3BC09}" srcOrd="5" destOrd="0" parTransId="{5AE7F136-FE75-445C-8CDE-B6F8BE98F5D0}" sibTransId="{E06EAEEA-9D5B-4BA8-A874-06C555B0F63F}"/>
    <dgm:cxn modelId="{71AAC0BD-79E2-46B0-A500-AA89DE285342}" srcId="{A8909CE1-532C-48E9-A8D7-324239479196}" destId="{9E0FA59E-7B61-45B9-8D23-1DA52AB6CE89}" srcOrd="0" destOrd="0" parTransId="{DFAA1AEC-1021-49E7-83DA-08D25B476151}" sibTransId="{9F62A56D-C179-4A3D-A98B-0728FE7C1DAF}"/>
    <dgm:cxn modelId="{1F355A75-C59D-469C-AC5D-752E48A766C1}" srcId="{A8909CE1-532C-48E9-A8D7-324239479196}" destId="{19491CB3-16F8-4522-8240-29B03D3B8CE6}" srcOrd="4" destOrd="0" parTransId="{9465B887-9D52-4522-BEB5-5B84DC41D35A}" sibTransId="{D0460191-B15C-4E46-B25C-8E1FBFB0074E}"/>
    <dgm:cxn modelId="{34CA50F8-4E31-4C19-A770-FE54255378AD}" type="presOf" srcId="{A8909CE1-532C-48E9-A8D7-324239479196}" destId="{88434112-6DDB-4FE1-A4C4-E3D1EAAC2BD8}" srcOrd="0" destOrd="0" presId="urn:microsoft.com/office/officeart/2018/2/layout/IconLabelList"/>
    <dgm:cxn modelId="{E00DA48F-83A1-4F30-A462-0D9DFA2A21A5}" type="presOf" srcId="{8AF9BBBB-C62D-4D17-9DBC-E3A666D66983}" destId="{3FC03CDB-7ECE-43BA-AA7C-07BDCD50A95C}" srcOrd="0" destOrd="0" presId="urn:microsoft.com/office/officeart/2018/2/layout/IconLabelList"/>
    <dgm:cxn modelId="{ACBBA664-9060-47DC-A385-54D4843B6E55}" type="presOf" srcId="{C3ECBACF-F088-4DD7-BC24-64009DC3BC09}" destId="{293CA912-8314-40F9-B510-C9550C018317}" srcOrd="0" destOrd="0" presId="urn:microsoft.com/office/officeart/2018/2/layout/IconLabelList"/>
    <dgm:cxn modelId="{7AC0FF56-E844-49A4-9A20-597FB203338C}" srcId="{A8909CE1-532C-48E9-A8D7-324239479196}" destId="{BC82B1CE-3EC6-40B2-9D3A-92C8FCFFAECF}" srcOrd="2" destOrd="0" parTransId="{1D220AFB-EB8D-461E-B8BB-D3E7CA158765}" sibTransId="{1ACE0C7A-2040-4D60-9CA8-14E09ED3BAC1}"/>
    <dgm:cxn modelId="{C9069340-FBFB-4CBE-A623-BA1A9431CC56}" type="presOf" srcId="{9E0FA59E-7B61-45B9-8D23-1DA52AB6CE89}" destId="{781362F0-866F-41EB-911E-6A6DA9905D49}" srcOrd="0" destOrd="0" presId="urn:microsoft.com/office/officeart/2018/2/layout/IconLabelList"/>
    <dgm:cxn modelId="{1727994D-494F-4960-9825-C4C459B78BF1}" type="presOf" srcId="{19491CB3-16F8-4522-8240-29B03D3B8CE6}" destId="{3F8FE8F0-6E93-4566-876E-38F337CA8E4D}" srcOrd="0" destOrd="0" presId="urn:microsoft.com/office/officeart/2018/2/layout/IconLabelList"/>
    <dgm:cxn modelId="{06BEB09E-274D-452F-9099-F9059139BD0A}" type="presOf" srcId="{BF23D4CB-3AC7-4061-89D5-EB1E40A3968E}" destId="{E196DAC1-D978-459E-8F50-0B7EA2197A6F}" srcOrd="0" destOrd="0" presId="urn:microsoft.com/office/officeart/2018/2/layout/IconLabelList"/>
    <dgm:cxn modelId="{36CE98FA-8274-4C6A-8E90-50342B4C4100}" type="presOf" srcId="{BC82B1CE-3EC6-40B2-9D3A-92C8FCFFAECF}" destId="{CE3A72C2-9EDA-4A18-AA22-4862C79804CB}" srcOrd="0" destOrd="0" presId="urn:microsoft.com/office/officeart/2018/2/layout/IconLabelList"/>
    <dgm:cxn modelId="{A91D4D82-2759-4AFA-8E6C-84F56B1BEAF9}" type="presParOf" srcId="{88434112-6DDB-4FE1-A4C4-E3D1EAAC2BD8}" destId="{63DE1688-AF8F-4DF0-9454-A11CBE5CD753}" srcOrd="0" destOrd="0" presId="urn:microsoft.com/office/officeart/2018/2/layout/IconLabelList"/>
    <dgm:cxn modelId="{E3A14A3F-054F-44AE-B6DA-1FA3DFE229E9}" type="presParOf" srcId="{63DE1688-AF8F-4DF0-9454-A11CBE5CD753}" destId="{F88BB67E-4F5B-447E-9543-5E70B602C528}" srcOrd="0" destOrd="0" presId="urn:microsoft.com/office/officeart/2018/2/layout/IconLabelList"/>
    <dgm:cxn modelId="{6988D3DE-C841-4E3C-B9A3-D657AE9EFF5C}" type="presParOf" srcId="{63DE1688-AF8F-4DF0-9454-A11CBE5CD753}" destId="{2E9B356D-DCA8-4A28-8D4E-8DD427ADA00B}" srcOrd="1" destOrd="0" presId="urn:microsoft.com/office/officeart/2018/2/layout/IconLabelList"/>
    <dgm:cxn modelId="{717643F2-DA35-4CDA-9C88-D46CF5C62E2D}" type="presParOf" srcId="{63DE1688-AF8F-4DF0-9454-A11CBE5CD753}" destId="{781362F0-866F-41EB-911E-6A6DA9905D49}" srcOrd="2" destOrd="0" presId="urn:microsoft.com/office/officeart/2018/2/layout/IconLabelList"/>
    <dgm:cxn modelId="{B7D493C4-7AC9-4965-9658-08B4E3A84634}" type="presParOf" srcId="{88434112-6DDB-4FE1-A4C4-E3D1EAAC2BD8}" destId="{59A584DE-3059-4255-8698-4EACF757CA71}" srcOrd="1" destOrd="0" presId="urn:microsoft.com/office/officeart/2018/2/layout/IconLabelList"/>
    <dgm:cxn modelId="{4A55F56E-E07C-4426-B636-1C53AAF5F7A0}" type="presParOf" srcId="{88434112-6DDB-4FE1-A4C4-E3D1EAAC2BD8}" destId="{87102BFF-3571-4882-805E-98F72EFA0C34}" srcOrd="2" destOrd="0" presId="urn:microsoft.com/office/officeart/2018/2/layout/IconLabelList"/>
    <dgm:cxn modelId="{B2F92CC4-E6AC-4DEE-9077-FB3D59C2EBED}" type="presParOf" srcId="{87102BFF-3571-4882-805E-98F72EFA0C34}" destId="{7B39A064-5415-4B52-89C2-C36CCD6FD453}" srcOrd="0" destOrd="0" presId="urn:microsoft.com/office/officeart/2018/2/layout/IconLabelList"/>
    <dgm:cxn modelId="{23BB22E8-4BB2-4AD2-8B87-1CF0D6EF18AD}" type="presParOf" srcId="{87102BFF-3571-4882-805E-98F72EFA0C34}" destId="{8F6F14F2-9ED6-4E80-835B-F2DE6BD2E4E4}" srcOrd="1" destOrd="0" presId="urn:microsoft.com/office/officeart/2018/2/layout/IconLabelList"/>
    <dgm:cxn modelId="{9EC8AD90-A0D2-4716-8F32-756604EAC50A}" type="presParOf" srcId="{87102BFF-3571-4882-805E-98F72EFA0C34}" destId="{3FC03CDB-7ECE-43BA-AA7C-07BDCD50A95C}" srcOrd="2" destOrd="0" presId="urn:microsoft.com/office/officeart/2018/2/layout/IconLabelList"/>
    <dgm:cxn modelId="{83C18C41-A92F-45D4-B073-DE2D1A2B16DD}" type="presParOf" srcId="{88434112-6DDB-4FE1-A4C4-E3D1EAAC2BD8}" destId="{B22844C6-5614-49C6-8F6F-5F76AB8C09F4}" srcOrd="3" destOrd="0" presId="urn:microsoft.com/office/officeart/2018/2/layout/IconLabelList"/>
    <dgm:cxn modelId="{753040BE-3193-46A5-9754-8590DD672A02}" type="presParOf" srcId="{88434112-6DDB-4FE1-A4C4-E3D1EAAC2BD8}" destId="{53F12C3D-B6D8-40FA-A5AC-8B75840AEA24}" srcOrd="4" destOrd="0" presId="urn:microsoft.com/office/officeart/2018/2/layout/IconLabelList"/>
    <dgm:cxn modelId="{1ED01474-0177-4090-849F-0402473BF65B}" type="presParOf" srcId="{53F12C3D-B6D8-40FA-A5AC-8B75840AEA24}" destId="{5E22C50E-0E77-4481-8ABD-20A5D4A4E8D6}" srcOrd="0" destOrd="0" presId="urn:microsoft.com/office/officeart/2018/2/layout/IconLabelList"/>
    <dgm:cxn modelId="{58616A5D-8208-49A1-B2DA-78F1F74F1515}" type="presParOf" srcId="{53F12C3D-B6D8-40FA-A5AC-8B75840AEA24}" destId="{CBAA8A2C-23BF-4D3A-AA8A-1AF9704C1BCA}" srcOrd="1" destOrd="0" presId="urn:microsoft.com/office/officeart/2018/2/layout/IconLabelList"/>
    <dgm:cxn modelId="{20551B8F-D81C-4A3D-B20B-937004A35789}" type="presParOf" srcId="{53F12C3D-B6D8-40FA-A5AC-8B75840AEA24}" destId="{CE3A72C2-9EDA-4A18-AA22-4862C79804CB}" srcOrd="2" destOrd="0" presId="urn:microsoft.com/office/officeart/2018/2/layout/IconLabelList"/>
    <dgm:cxn modelId="{2BD12B7D-4E85-4725-B121-53A4B189C2A3}" type="presParOf" srcId="{88434112-6DDB-4FE1-A4C4-E3D1EAAC2BD8}" destId="{71F40B7C-1C3F-4353-A434-BB07C6CB206F}" srcOrd="5" destOrd="0" presId="urn:microsoft.com/office/officeart/2018/2/layout/IconLabelList"/>
    <dgm:cxn modelId="{36D1BF65-5C71-4FE3-B8E4-C183622B87CE}" type="presParOf" srcId="{88434112-6DDB-4FE1-A4C4-E3D1EAAC2BD8}" destId="{DFD3425C-EA19-4D9B-BE67-AA050BBAEE02}" srcOrd="6" destOrd="0" presId="urn:microsoft.com/office/officeart/2018/2/layout/IconLabelList"/>
    <dgm:cxn modelId="{91836814-F344-430C-8F6C-6BC4C3FA8474}" type="presParOf" srcId="{DFD3425C-EA19-4D9B-BE67-AA050BBAEE02}" destId="{BACD1BAD-9480-402D-9AC7-1684B531E25C}" srcOrd="0" destOrd="0" presId="urn:microsoft.com/office/officeart/2018/2/layout/IconLabelList"/>
    <dgm:cxn modelId="{E558FF3C-91B1-40DB-A1BD-C8E08E7916D7}" type="presParOf" srcId="{DFD3425C-EA19-4D9B-BE67-AA050BBAEE02}" destId="{6EF6851C-8EBC-445E-98E7-34828FD17402}" srcOrd="1" destOrd="0" presId="urn:microsoft.com/office/officeart/2018/2/layout/IconLabelList"/>
    <dgm:cxn modelId="{CBA46514-E004-49C2-B8ED-17A3ADABD299}" type="presParOf" srcId="{DFD3425C-EA19-4D9B-BE67-AA050BBAEE02}" destId="{E196DAC1-D978-459E-8F50-0B7EA2197A6F}" srcOrd="2" destOrd="0" presId="urn:microsoft.com/office/officeart/2018/2/layout/IconLabelList"/>
    <dgm:cxn modelId="{369D88B9-A9A5-4821-A02B-9EBB0D4628DD}" type="presParOf" srcId="{88434112-6DDB-4FE1-A4C4-E3D1EAAC2BD8}" destId="{3DE3F5B1-7629-4103-B671-2720F51B0986}" srcOrd="7" destOrd="0" presId="urn:microsoft.com/office/officeart/2018/2/layout/IconLabelList"/>
    <dgm:cxn modelId="{28DC0B75-C269-4B67-88ED-A11650DC84BA}" type="presParOf" srcId="{88434112-6DDB-4FE1-A4C4-E3D1EAAC2BD8}" destId="{33704DBA-32A1-4C79-B6A1-69F989151D7D}" srcOrd="8" destOrd="0" presId="urn:microsoft.com/office/officeart/2018/2/layout/IconLabelList"/>
    <dgm:cxn modelId="{CC46A23C-FDBC-4FDA-BA7C-BF1DC167C5A0}" type="presParOf" srcId="{33704DBA-32A1-4C79-B6A1-69F989151D7D}" destId="{1A90166C-16F6-4791-8986-741D4335D9D7}" srcOrd="0" destOrd="0" presId="urn:microsoft.com/office/officeart/2018/2/layout/IconLabelList"/>
    <dgm:cxn modelId="{67835FD1-C6EC-46F1-A48C-530661F77715}" type="presParOf" srcId="{33704DBA-32A1-4C79-B6A1-69F989151D7D}" destId="{25B08123-F459-403E-8EC9-8F9E2284790C}" srcOrd="1" destOrd="0" presId="urn:microsoft.com/office/officeart/2018/2/layout/IconLabelList"/>
    <dgm:cxn modelId="{5A271ADE-EC6A-4DA8-87E3-86386B7550AB}" type="presParOf" srcId="{33704DBA-32A1-4C79-B6A1-69F989151D7D}" destId="{3F8FE8F0-6E93-4566-876E-38F337CA8E4D}" srcOrd="2" destOrd="0" presId="urn:microsoft.com/office/officeart/2018/2/layout/IconLabelList"/>
    <dgm:cxn modelId="{63328856-6EA8-4857-8171-AB5893A6F8CC}" type="presParOf" srcId="{88434112-6DDB-4FE1-A4C4-E3D1EAAC2BD8}" destId="{34BAD116-3D24-4857-A06C-AC48456F53D2}" srcOrd="9" destOrd="0" presId="urn:microsoft.com/office/officeart/2018/2/layout/IconLabelList"/>
    <dgm:cxn modelId="{7C8E50D8-4AED-4842-AC2A-00F6E21A22C8}" type="presParOf" srcId="{88434112-6DDB-4FE1-A4C4-E3D1EAAC2BD8}" destId="{FD891592-C0EE-4EC8-AE52-4B0233D2C38F}" srcOrd="10" destOrd="0" presId="urn:microsoft.com/office/officeart/2018/2/layout/IconLabelList"/>
    <dgm:cxn modelId="{B68EBD71-261E-4378-9D8E-4EDE691CF985}" type="presParOf" srcId="{FD891592-C0EE-4EC8-AE52-4B0233D2C38F}" destId="{5B29097E-5609-469F-A1A8-970C758E8000}" srcOrd="0" destOrd="0" presId="urn:microsoft.com/office/officeart/2018/2/layout/IconLabelList"/>
    <dgm:cxn modelId="{48C02318-3F0F-489B-82E6-31AB0D1C4FF9}" type="presParOf" srcId="{FD891592-C0EE-4EC8-AE52-4B0233D2C38F}" destId="{552604EA-5FA3-4797-81D8-5ED6D119E947}" srcOrd="1" destOrd="0" presId="urn:microsoft.com/office/officeart/2018/2/layout/IconLabelList"/>
    <dgm:cxn modelId="{4CC71211-4500-42A2-9C76-913CA587EC1F}" type="presParOf" srcId="{FD891592-C0EE-4EC8-AE52-4B0233D2C38F}" destId="{293CA912-8314-40F9-B510-C9550C018317}" srcOrd="2" destOrd="0" presId="urn:microsoft.com/office/officeart/2018/2/layout/IconLabelLis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CCCF627-14B2-4FF4-BD02-17E1723B2FA6}"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551934F3-A356-4116-BD94-088D79C83851}">
      <dgm:prSet custT="1"/>
      <dgm:spPr/>
      <dgm:t>
        <a:bodyPr/>
        <a:lstStyle/>
        <a:p>
          <a:pPr>
            <a:lnSpc>
              <a:spcPct val="100000"/>
            </a:lnSpc>
          </a:pPr>
          <a:r>
            <a:rPr lang="en-US" sz="2000" dirty="0"/>
            <a:t>More accurate, complete and coherent statistics on MNEs throughout the statistical system, both at the enterprise level and establishment or company level</a:t>
          </a:r>
        </a:p>
      </dgm:t>
    </dgm:pt>
    <dgm:pt modelId="{8988B509-E1D1-4CEB-8FB7-155A32DA35B6}" type="parTrans" cxnId="{2BE9B15F-65D3-4DA0-9FDE-946B95E006E8}">
      <dgm:prSet/>
      <dgm:spPr/>
      <dgm:t>
        <a:bodyPr/>
        <a:lstStyle/>
        <a:p>
          <a:endParaRPr lang="en-US" sz="2000"/>
        </a:p>
      </dgm:t>
    </dgm:pt>
    <dgm:pt modelId="{5F901F2F-A2BC-41AF-92D1-EA26005F368E}" type="sibTrans" cxnId="{2BE9B15F-65D3-4DA0-9FDE-946B95E006E8}">
      <dgm:prSet/>
      <dgm:spPr/>
      <dgm:t>
        <a:bodyPr/>
        <a:lstStyle/>
        <a:p>
          <a:endParaRPr lang="en-US" sz="2000"/>
        </a:p>
      </dgm:t>
    </dgm:pt>
    <dgm:pt modelId="{B11F321F-2317-43EC-8E1E-1AB399BBA1F5}">
      <dgm:prSet custT="1"/>
      <dgm:spPr/>
      <dgm:t>
        <a:bodyPr/>
        <a:lstStyle/>
        <a:p>
          <a:pPr>
            <a:lnSpc>
              <a:spcPct val="100000"/>
            </a:lnSpc>
          </a:pPr>
          <a:r>
            <a:rPr lang="en-US" sz="2000"/>
            <a:t>Relationships with MNEs can lead to better response rates because companies are more willing to report sensitive business information and verify points of contact</a:t>
          </a:r>
        </a:p>
      </dgm:t>
    </dgm:pt>
    <dgm:pt modelId="{D92B18F5-DCEC-4B9F-BCAA-0B3DFBC03629}" type="parTrans" cxnId="{603CA7C2-4A06-472F-8621-DCB3D53CB80F}">
      <dgm:prSet/>
      <dgm:spPr/>
      <dgm:t>
        <a:bodyPr/>
        <a:lstStyle/>
        <a:p>
          <a:endParaRPr lang="en-US" sz="2000"/>
        </a:p>
      </dgm:t>
    </dgm:pt>
    <dgm:pt modelId="{4EE72C8E-4A91-47BA-8921-77EEC396F17D}" type="sibTrans" cxnId="{603CA7C2-4A06-472F-8621-DCB3D53CB80F}">
      <dgm:prSet/>
      <dgm:spPr/>
      <dgm:t>
        <a:bodyPr/>
        <a:lstStyle/>
        <a:p>
          <a:endParaRPr lang="en-US" sz="2000"/>
        </a:p>
      </dgm:t>
    </dgm:pt>
    <dgm:pt modelId="{674F94BA-905C-40BA-9393-7F5E639DA29A}">
      <dgm:prSet custT="1"/>
      <dgm:spPr/>
      <dgm:t>
        <a:bodyPr/>
        <a:lstStyle/>
        <a:p>
          <a:pPr>
            <a:lnSpc>
              <a:spcPct val="100000"/>
            </a:lnSpc>
          </a:pPr>
          <a:r>
            <a:rPr lang="en-US" sz="2000"/>
            <a:t>The relationships can also allow for testing of new surveys</a:t>
          </a:r>
        </a:p>
      </dgm:t>
    </dgm:pt>
    <dgm:pt modelId="{411214D8-6487-4F38-9466-D5B629EA47AF}" type="parTrans" cxnId="{7A9519E0-8059-4EEC-A2C7-76DAB4FDC30A}">
      <dgm:prSet/>
      <dgm:spPr/>
      <dgm:t>
        <a:bodyPr/>
        <a:lstStyle/>
        <a:p>
          <a:endParaRPr lang="en-US" sz="2000"/>
        </a:p>
      </dgm:t>
    </dgm:pt>
    <dgm:pt modelId="{C392E8CA-8C2F-4327-ABCA-A64AE35FC8BF}" type="sibTrans" cxnId="{7A9519E0-8059-4EEC-A2C7-76DAB4FDC30A}">
      <dgm:prSet/>
      <dgm:spPr/>
      <dgm:t>
        <a:bodyPr/>
        <a:lstStyle/>
        <a:p>
          <a:endParaRPr lang="en-US" sz="2000"/>
        </a:p>
      </dgm:t>
    </dgm:pt>
    <dgm:pt modelId="{A9C1D947-5EB0-4DE1-8CCC-96E1D2783BC3}">
      <dgm:prSet custT="1"/>
      <dgm:spPr/>
      <dgm:t>
        <a:bodyPr/>
        <a:lstStyle/>
        <a:p>
          <a:pPr>
            <a:lnSpc>
              <a:spcPct val="100000"/>
            </a:lnSpc>
          </a:pPr>
          <a:r>
            <a:rPr lang="en-US" sz="2000"/>
            <a:t>Build up in-house expertise of MNEs and their operations </a:t>
          </a:r>
        </a:p>
      </dgm:t>
    </dgm:pt>
    <dgm:pt modelId="{27449859-9EAC-43A8-90D4-621D29BBB1C4}" type="parTrans" cxnId="{00BE27E3-9E8F-41AF-9916-04CA5B656395}">
      <dgm:prSet/>
      <dgm:spPr/>
      <dgm:t>
        <a:bodyPr/>
        <a:lstStyle/>
        <a:p>
          <a:endParaRPr lang="en-US" sz="2000"/>
        </a:p>
      </dgm:t>
    </dgm:pt>
    <dgm:pt modelId="{5FA84B5F-7D18-4A72-B273-1CF4A99D3AB0}" type="sibTrans" cxnId="{00BE27E3-9E8F-41AF-9916-04CA5B656395}">
      <dgm:prSet/>
      <dgm:spPr/>
      <dgm:t>
        <a:bodyPr/>
        <a:lstStyle/>
        <a:p>
          <a:endParaRPr lang="en-US" sz="2000"/>
        </a:p>
      </dgm:t>
    </dgm:pt>
    <dgm:pt modelId="{3BB39C3E-117B-490E-BA1B-0ACB7AD71358}" type="pres">
      <dgm:prSet presAssocID="{ACCCF627-14B2-4FF4-BD02-17E1723B2FA6}" presName="root" presStyleCnt="0">
        <dgm:presLayoutVars>
          <dgm:dir/>
          <dgm:resizeHandles val="exact"/>
        </dgm:presLayoutVars>
      </dgm:prSet>
      <dgm:spPr/>
      <dgm:t>
        <a:bodyPr/>
        <a:lstStyle/>
        <a:p>
          <a:endParaRPr lang="it-IT"/>
        </a:p>
      </dgm:t>
    </dgm:pt>
    <dgm:pt modelId="{07DB9E7D-2D17-4785-ADEE-4351D858C439}" type="pres">
      <dgm:prSet presAssocID="{551934F3-A356-4116-BD94-088D79C83851}" presName="compNode" presStyleCnt="0"/>
      <dgm:spPr/>
    </dgm:pt>
    <dgm:pt modelId="{6191961A-26B9-43FC-A7B5-5CEE76A454C7}" type="pres">
      <dgm:prSet presAssocID="{551934F3-A356-4116-BD94-088D79C83851}" presName="bgRect" presStyleLbl="bgShp" presStyleIdx="0" presStyleCnt="4"/>
      <dgm:spPr/>
    </dgm:pt>
    <dgm:pt modelId="{509BFC72-D3A6-442C-8DCC-FE30222080FB}" type="pres">
      <dgm:prSet presAssocID="{551934F3-A356-4116-BD94-088D79C83851}"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xmlns="" r:embed="rId1"/>
              </a:ext>
            </a:extLst>
          </a:blip>
          <a:stretch>
            <a:fillRect/>
          </a:stretch>
        </a:blipFill>
        <a:ln>
          <a:noFill/>
        </a:ln>
      </dgm:spPr>
      <dgm:extLst>
        <a:ext uri="{E40237B7-FDA0-4F09-8148-C483321AD2D9}">
          <dgm14:cNvPr xmlns:dgm14="http://schemas.microsoft.com/office/drawing/2010/diagram" id="0" name="" descr="Statistics"/>
        </a:ext>
      </dgm:extLst>
    </dgm:pt>
    <dgm:pt modelId="{F82BF4E8-EF9E-4359-9E60-EF195C743608}" type="pres">
      <dgm:prSet presAssocID="{551934F3-A356-4116-BD94-088D79C83851}" presName="spaceRect" presStyleCnt="0"/>
      <dgm:spPr/>
    </dgm:pt>
    <dgm:pt modelId="{E478D3B6-3DBB-4174-8D08-B5D57B56C7D1}" type="pres">
      <dgm:prSet presAssocID="{551934F3-A356-4116-BD94-088D79C83851}" presName="parTx" presStyleLbl="revTx" presStyleIdx="0" presStyleCnt="4">
        <dgm:presLayoutVars>
          <dgm:chMax val="0"/>
          <dgm:chPref val="0"/>
        </dgm:presLayoutVars>
      </dgm:prSet>
      <dgm:spPr/>
      <dgm:t>
        <a:bodyPr/>
        <a:lstStyle/>
        <a:p>
          <a:endParaRPr lang="it-IT"/>
        </a:p>
      </dgm:t>
    </dgm:pt>
    <dgm:pt modelId="{D54A5267-3E3B-44B0-9F23-9072F4E499D4}" type="pres">
      <dgm:prSet presAssocID="{5F901F2F-A2BC-41AF-92D1-EA26005F368E}" presName="sibTrans" presStyleCnt="0"/>
      <dgm:spPr/>
    </dgm:pt>
    <dgm:pt modelId="{9A8921EB-44E3-4296-B13E-B5E275E5C945}" type="pres">
      <dgm:prSet presAssocID="{B11F321F-2317-43EC-8E1E-1AB399BBA1F5}" presName="compNode" presStyleCnt="0"/>
      <dgm:spPr/>
    </dgm:pt>
    <dgm:pt modelId="{82F0B7CD-39A4-40D8-BFD8-ABA51C57D313}" type="pres">
      <dgm:prSet presAssocID="{B11F321F-2317-43EC-8E1E-1AB399BBA1F5}" presName="bgRect" presStyleLbl="bgShp" presStyleIdx="1" presStyleCnt="4"/>
      <dgm:spPr/>
    </dgm:pt>
    <dgm:pt modelId="{99C5AAF1-CB07-4344-BBF0-60858660CAD0}" type="pres">
      <dgm:prSet presAssocID="{B11F321F-2317-43EC-8E1E-1AB399BBA1F5}"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extLst>
        <a:ext uri="{E40237B7-FDA0-4F09-8148-C483321AD2D9}">
          <dgm14:cNvPr xmlns:dgm14="http://schemas.microsoft.com/office/drawing/2010/diagram" id="0" name="" descr="Handshake"/>
        </a:ext>
      </dgm:extLst>
    </dgm:pt>
    <dgm:pt modelId="{AC0F05F5-9CB2-4BC4-8AED-1F564625CA8C}" type="pres">
      <dgm:prSet presAssocID="{B11F321F-2317-43EC-8E1E-1AB399BBA1F5}" presName="spaceRect" presStyleCnt="0"/>
      <dgm:spPr/>
    </dgm:pt>
    <dgm:pt modelId="{973A44DD-358E-4FBF-BB22-3ED166A42491}" type="pres">
      <dgm:prSet presAssocID="{B11F321F-2317-43EC-8E1E-1AB399BBA1F5}" presName="parTx" presStyleLbl="revTx" presStyleIdx="1" presStyleCnt="4">
        <dgm:presLayoutVars>
          <dgm:chMax val="0"/>
          <dgm:chPref val="0"/>
        </dgm:presLayoutVars>
      </dgm:prSet>
      <dgm:spPr/>
      <dgm:t>
        <a:bodyPr/>
        <a:lstStyle/>
        <a:p>
          <a:endParaRPr lang="it-IT"/>
        </a:p>
      </dgm:t>
    </dgm:pt>
    <dgm:pt modelId="{C03F6E0B-BE46-468A-893E-761604E5B06D}" type="pres">
      <dgm:prSet presAssocID="{4EE72C8E-4A91-47BA-8921-77EEC396F17D}" presName="sibTrans" presStyleCnt="0"/>
      <dgm:spPr/>
    </dgm:pt>
    <dgm:pt modelId="{D7A8EE34-D24C-4FA1-A60D-2586D8ED472D}" type="pres">
      <dgm:prSet presAssocID="{674F94BA-905C-40BA-9393-7F5E639DA29A}" presName="compNode" presStyleCnt="0"/>
      <dgm:spPr/>
    </dgm:pt>
    <dgm:pt modelId="{61C2A41B-9C7D-4074-BF2A-B2153D1548D0}" type="pres">
      <dgm:prSet presAssocID="{674F94BA-905C-40BA-9393-7F5E639DA29A}" presName="bgRect" presStyleLbl="bgShp" presStyleIdx="2" presStyleCnt="4"/>
      <dgm:spPr/>
    </dgm:pt>
    <dgm:pt modelId="{5376C775-F1A1-4602-B207-10E494EA3192}" type="pres">
      <dgm:prSet presAssocID="{674F94BA-905C-40BA-9393-7F5E639DA29A}"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a:blipFill>
        <a:ln>
          <a:noFill/>
        </a:ln>
      </dgm:spPr>
      <dgm:extLst>
        <a:ext uri="{E40237B7-FDA0-4F09-8148-C483321AD2D9}">
          <dgm14:cNvPr xmlns:dgm14="http://schemas.microsoft.com/office/drawing/2010/diagram" id="0" name="" descr="Business Growth"/>
        </a:ext>
      </dgm:extLst>
    </dgm:pt>
    <dgm:pt modelId="{7092B6EA-9981-4BD7-9767-C1EEAA45A9B0}" type="pres">
      <dgm:prSet presAssocID="{674F94BA-905C-40BA-9393-7F5E639DA29A}" presName="spaceRect" presStyleCnt="0"/>
      <dgm:spPr/>
    </dgm:pt>
    <dgm:pt modelId="{AEA5FA98-57D7-43B5-9A2B-7C95B1176BCA}" type="pres">
      <dgm:prSet presAssocID="{674F94BA-905C-40BA-9393-7F5E639DA29A}" presName="parTx" presStyleLbl="revTx" presStyleIdx="2" presStyleCnt="4">
        <dgm:presLayoutVars>
          <dgm:chMax val="0"/>
          <dgm:chPref val="0"/>
        </dgm:presLayoutVars>
      </dgm:prSet>
      <dgm:spPr/>
      <dgm:t>
        <a:bodyPr/>
        <a:lstStyle/>
        <a:p>
          <a:endParaRPr lang="it-IT"/>
        </a:p>
      </dgm:t>
    </dgm:pt>
    <dgm:pt modelId="{CD64F71D-823A-42BF-8727-9D91EDED9FA4}" type="pres">
      <dgm:prSet presAssocID="{C392E8CA-8C2F-4327-ABCA-A64AE35FC8BF}" presName="sibTrans" presStyleCnt="0"/>
      <dgm:spPr/>
    </dgm:pt>
    <dgm:pt modelId="{46273340-5010-44DC-8AD5-0C9E0BF9B91D}" type="pres">
      <dgm:prSet presAssocID="{A9C1D947-5EB0-4DE1-8CCC-96E1D2783BC3}" presName="compNode" presStyleCnt="0"/>
      <dgm:spPr/>
    </dgm:pt>
    <dgm:pt modelId="{4B9B73A7-D4FB-4666-98A9-BB5370657DD2}" type="pres">
      <dgm:prSet presAssocID="{A9C1D947-5EB0-4DE1-8CCC-96E1D2783BC3}" presName="bgRect" presStyleLbl="bgShp" presStyleIdx="3" presStyleCnt="4"/>
      <dgm:spPr/>
    </dgm:pt>
    <dgm:pt modelId="{76994784-43AF-4965-A42F-AC60E82FB113}" type="pres">
      <dgm:prSet presAssocID="{A9C1D947-5EB0-4DE1-8CCC-96E1D2783BC3}"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extLst>
        <a:ext uri="{E40237B7-FDA0-4F09-8148-C483321AD2D9}">
          <dgm14:cNvPr xmlns:dgm14="http://schemas.microsoft.com/office/drawing/2010/diagram" id="0" name="" descr="Excavator"/>
        </a:ext>
      </dgm:extLst>
    </dgm:pt>
    <dgm:pt modelId="{6D7805EE-11A9-4AB1-BC33-7066160E7734}" type="pres">
      <dgm:prSet presAssocID="{A9C1D947-5EB0-4DE1-8CCC-96E1D2783BC3}" presName="spaceRect" presStyleCnt="0"/>
      <dgm:spPr/>
    </dgm:pt>
    <dgm:pt modelId="{5975C7B5-68D8-43EE-B48D-7D72F9F741CF}" type="pres">
      <dgm:prSet presAssocID="{A9C1D947-5EB0-4DE1-8CCC-96E1D2783BC3}" presName="parTx" presStyleLbl="revTx" presStyleIdx="3" presStyleCnt="4">
        <dgm:presLayoutVars>
          <dgm:chMax val="0"/>
          <dgm:chPref val="0"/>
        </dgm:presLayoutVars>
      </dgm:prSet>
      <dgm:spPr/>
      <dgm:t>
        <a:bodyPr/>
        <a:lstStyle/>
        <a:p>
          <a:endParaRPr lang="it-IT"/>
        </a:p>
      </dgm:t>
    </dgm:pt>
  </dgm:ptLst>
  <dgm:cxnLst>
    <dgm:cxn modelId="{E9502F35-E3AC-4D0B-A575-C37830BFFF4F}" type="presOf" srcId="{674F94BA-905C-40BA-9393-7F5E639DA29A}" destId="{AEA5FA98-57D7-43B5-9A2B-7C95B1176BCA}" srcOrd="0" destOrd="0" presId="urn:microsoft.com/office/officeart/2018/2/layout/IconVerticalSolidList"/>
    <dgm:cxn modelId="{00BE27E3-9E8F-41AF-9916-04CA5B656395}" srcId="{ACCCF627-14B2-4FF4-BD02-17E1723B2FA6}" destId="{A9C1D947-5EB0-4DE1-8CCC-96E1D2783BC3}" srcOrd="3" destOrd="0" parTransId="{27449859-9EAC-43A8-90D4-621D29BBB1C4}" sibTransId="{5FA84B5F-7D18-4A72-B273-1CF4A99D3AB0}"/>
    <dgm:cxn modelId="{994E709A-46F8-402B-981D-64EC885EB42D}" type="presOf" srcId="{ACCCF627-14B2-4FF4-BD02-17E1723B2FA6}" destId="{3BB39C3E-117B-490E-BA1B-0ACB7AD71358}" srcOrd="0" destOrd="0" presId="urn:microsoft.com/office/officeart/2018/2/layout/IconVerticalSolidList"/>
    <dgm:cxn modelId="{7A9519E0-8059-4EEC-A2C7-76DAB4FDC30A}" srcId="{ACCCF627-14B2-4FF4-BD02-17E1723B2FA6}" destId="{674F94BA-905C-40BA-9393-7F5E639DA29A}" srcOrd="2" destOrd="0" parTransId="{411214D8-6487-4F38-9466-D5B629EA47AF}" sibTransId="{C392E8CA-8C2F-4327-ABCA-A64AE35FC8BF}"/>
    <dgm:cxn modelId="{18FB471B-302E-4859-9D3B-AFBB7B9971BF}" type="presOf" srcId="{B11F321F-2317-43EC-8E1E-1AB399BBA1F5}" destId="{973A44DD-358E-4FBF-BB22-3ED166A42491}" srcOrd="0" destOrd="0" presId="urn:microsoft.com/office/officeart/2018/2/layout/IconVerticalSolidList"/>
    <dgm:cxn modelId="{603CA7C2-4A06-472F-8621-DCB3D53CB80F}" srcId="{ACCCF627-14B2-4FF4-BD02-17E1723B2FA6}" destId="{B11F321F-2317-43EC-8E1E-1AB399BBA1F5}" srcOrd="1" destOrd="0" parTransId="{D92B18F5-DCEC-4B9F-BCAA-0B3DFBC03629}" sibTransId="{4EE72C8E-4A91-47BA-8921-77EEC396F17D}"/>
    <dgm:cxn modelId="{2BE9B15F-65D3-4DA0-9FDE-946B95E006E8}" srcId="{ACCCF627-14B2-4FF4-BD02-17E1723B2FA6}" destId="{551934F3-A356-4116-BD94-088D79C83851}" srcOrd="0" destOrd="0" parTransId="{8988B509-E1D1-4CEB-8FB7-155A32DA35B6}" sibTransId="{5F901F2F-A2BC-41AF-92D1-EA26005F368E}"/>
    <dgm:cxn modelId="{C41F5086-B181-4AF6-9B1D-7925E1E75FCB}" type="presOf" srcId="{A9C1D947-5EB0-4DE1-8CCC-96E1D2783BC3}" destId="{5975C7B5-68D8-43EE-B48D-7D72F9F741CF}" srcOrd="0" destOrd="0" presId="urn:microsoft.com/office/officeart/2018/2/layout/IconVerticalSolidList"/>
    <dgm:cxn modelId="{6E39DCE2-0CD9-43E1-BCFE-A1103A8ECB39}" type="presOf" srcId="{551934F3-A356-4116-BD94-088D79C83851}" destId="{E478D3B6-3DBB-4174-8D08-B5D57B56C7D1}" srcOrd="0" destOrd="0" presId="urn:microsoft.com/office/officeart/2018/2/layout/IconVerticalSolidList"/>
    <dgm:cxn modelId="{9F286C30-5321-4554-A1A4-EC7A960BB3D3}" type="presParOf" srcId="{3BB39C3E-117B-490E-BA1B-0ACB7AD71358}" destId="{07DB9E7D-2D17-4785-ADEE-4351D858C439}" srcOrd="0" destOrd="0" presId="urn:microsoft.com/office/officeart/2018/2/layout/IconVerticalSolidList"/>
    <dgm:cxn modelId="{B7C33298-716D-4049-8CC8-667E73571BA9}" type="presParOf" srcId="{07DB9E7D-2D17-4785-ADEE-4351D858C439}" destId="{6191961A-26B9-43FC-A7B5-5CEE76A454C7}" srcOrd="0" destOrd="0" presId="urn:microsoft.com/office/officeart/2018/2/layout/IconVerticalSolidList"/>
    <dgm:cxn modelId="{F8C27651-0BE3-45FC-ABB0-D811D913F826}" type="presParOf" srcId="{07DB9E7D-2D17-4785-ADEE-4351D858C439}" destId="{509BFC72-D3A6-442C-8DCC-FE30222080FB}" srcOrd="1" destOrd="0" presId="urn:microsoft.com/office/officeart/2018/2/layout/IconVerticalSolidList"/>
    <dgm:cxn modelId="{2498B513-6571-4AB5-90ED-ECB5BC861B75}" type="presParOf" srcId="{07DB9E7D-2D17-4785-ADEE-4351D858C439}" destId="{F82BF4E8-EF9E-4359-9E60-EF195C743608}" srcOrd="2" destOrd="0" presId="urn:microsoft.com/office/officeart/2018/2/layout/IconVerticalSolidList"/>
    <dgm:cxn modelId="{A48B19FE-3F7C-47AA-9EA7-333A2CD90F55}" type="presParOf" srcId="{07DB9E7D-2D17-4785-ADEE-4351D858C439}" destId="{E478D3B6-3DBB-4174-8D08-B5D57B56C7D1}" srcOrd="3" destOrd="0" presId="urn:microsoft.com/office/officeart/2018/2/layout/IconVerticalSolidList"/>
    <dgm:cxn modelId="{34749FEC-48A7-4A64-BAA8-ED761DAF629A}" type="presParOf" srcId="{3BB39C3E-117B-490E-BA1B-0ACB7AD71358}" destId="{D54A5267-3E3B-44B0-9F23-9072F4E499D4}" srcOrd="1" destOrd="0" presId="urn:microsoft.com/office/officeart/2018/2/layout/IconVerticalSolidList"/>
    <dgm:cxn modelId="{F5942BD9-F9E5-437A-8B93-6ACE2CDD54E9}" type="presParOf" srcId="{3BB39C3E-117B-490E-BA1B-0ACB7AD71358}" destId="{9A8921EB-44E3-4296-B13E-B5E275E5C945}" srcOrd="2" destOrd="0" presId="urn:microsoft.com/office/officeart/2018/2/layout/IconVerticalSolidList"/>
    <dgm:cxn modelId="{A6CD64C6-9B99-4845-A49A-5311CEEA34B6}" type="presParOf" srcId="{9A8921EB-44E3-4296-B13E-B5E275E5C945}" destId="{82F0B7CD-39A4-40D8-BFD8-ABA51C57D313}" srcOrd="0" destOrd="0" presId="urn:microsoft.com/office/officeart/2018/2/layout/IconVerticalSolidList"/>
    <dgm:cxn modelId="{4F2F390F-8F19-43E4-A739-0F375254CAC4}" type="presParOf" srcId="{9A8921EB-44E3-4296-B13E-B5E275E5C945}" destId="{99C5AAF1-CB07-4344-BBF0-60858660CAD0}" srcOrd="1" destOrd="0" presId="urn:microsoft.com/office/officeart/2018/2/layout/IconVerticalSolidList"/>
    <dgm:cxn modelId="{3456C6B6-4955-4EC1-9B5A-DEF7F791221B}" type="presParOf" srcId="{9A8921EB-44E3-4296-B13E-B5E275E5C945}" destId="{AC0F05F5-9CB2-4BC4-8AED-1F564625CA8C}" srcOrd="2" destOrd="0" presId="urn:microsoft.com/office/officeart/2018/2/layout/IconVerticalSolidList"/>
    <dgm:cxn modelId="{0D53B7E2-4F47-48BD-A1AB-EB9700DE6432}" type="presParOf" srcId="{9A8921EB-44E3-4296-B13E-B5E275E5C945}" destId="{973A44DD-358E-4FBF-BB22-3ED166A42491}" srcOrd="3" destOrd="0" presId="urn:microsoft.com/office/officeart/2018/2/layout/IconVerticalSolidList"/>
    <dgm:cxn modelId="{28E99C83-C94C-4B3D-9BC7-E1266308BC1C}" type="presParOf" srcId="{3BB39C3E-117B-490E-BA1B-0ACB7AD71358}" destId="{C03F6E0B-BE46-468A-893E-761604E5B06D}" srcOrd="3" destOrd="0" presId="urn:microsoft.com/office/officeart/2018/2/layout/IconVerticalSolidList"/>
    <dgm:cxn modelId="{46A7F512-5CB5-483D-9767-53CBD7ADD8E1}" type="presParOf" srcId="{3BB39C3E-117B-490E-BA1B-0ACB7AD71358}" destId="{D7A8EE34-D24C-4FA1-A60D-2586D8ED472D}" srcOrd="4" destOrd="0" presId="urn:microsoft.com/office/officeart/2018/2/layout/IconVerticalSolidList"/>
    <dgm:cxn modelId="{84D0A1DD-FBB0-48DB-B1C2-1617739AD67D}" type="presParOf" srcId="{D7A8EE34-D24C-4FA1-A60D-2586D8ED472D}" destId="{61C2A41B-9C7D-4074-BF2A-B2153D1548D0}" srcOrd="0" destOrd="0" presId="urn:microsoft.com/office/officeart/2018/2/layout/IconVerticalSolidList"/>
    <dgm:cxn modelId="{92B55339-DB87-45AB-9B35-B89B17EA976C}" type="presParOf" srcId="{D7A8EE34-D24C-4FA1-A60D-2586D8ED472D}" destId="{5376C775-F1A1-4602-B207-10E494EA3192}" srcOrd="1" destOrd="0" presId="urn:microsoft.com/office/officeart/2018/2/layout/IconVerticalSolidList"/>
    <dgm:cxn modelId="{5F906F5D-FE05-41BF-A5FE-F69E35842814}" type="presParOf" srcId="{D7A8EE34-D24C-4FA1-A60D-2586D8ED472D}" destId="{7092B6EA-9981-4BD7-9767-C1EEAA45A9B0}" srcOrd="2" destOrd="0" presId="urn:microsoft.com/office/officeart/2018/2/layout/IconVerticalSolidList"/>
    <dgm:cxn modelId="{1CE052C6-35F9-48D6-B07D-E28C17E7BE87}" type="presParOf" srcId="{D7A8EE34-D24C-4FA1-A60D-2586D8ED472D}" destId="{AEA5FA98-57D7-43B5-9A2B-7C95B1176BCA}" srcOrd="3" destOrd="0" presId="urn:microsoft.com/office/officeart/2018/2/layout/IconVerticalSolidList"/>
    <dgm:cxn modelId="{671EE18A-22FF-4905-95BB-AB888F3BCF15}" type="presParOf" srcId="{3BB39C3E-117B-490E-BA1B-0ACB7AD71358}" destId="{CD64F71D-823A-42BF-8727-9D91EDED9FA4}" srcOrd="5" destOrd="0" presId="urn:microsoft.com/office/officeart/2018/2/layout/IconVerticalSolidList"/>
    <dgm:cxn modelId="{E41885C2-0A38-4D0B-ADA8-DA818CCD0D90}" type="presParOf" srcId="{3BB39C3E-117B-490E-BA1B-0ACB7AD71358}" destId="{46273340-5010-44DC-8AD5-0C9E0BF9B91D}" srcOrd="6" destOrd="0" presId="urn:microsoft.com/office/officeart/2018/2/layout/IconVerticalSolidList"/>
    <dgm:cxn modelId="{E99BF2EC-6BEE-4133-A271-442BD1502D2C}" type="presParOf" srcId="{46273340-5010-44DC-8AD5-0C9E0BF9B91D}" destId="{4B9B73A7-D4FB-4666-98A9-BB5370657DD2}" srcOrd="0" destOrd="0" presId="urn:microsoft.com/office/officeart/2018/2/layout/IconVerticalSolidList"/>
    <dgm:cxn modelId="{CB80C6F5-974A-4C7C-95B8-A79C1F4A1081}" type="presParOf" srcId="{46273340-5010-44DC-8AD5-0C9E0BF9B91D}" destId="{76994784-43AF-4965-A42F-AC60E82FB113}" srcOrd="1" destOrd="0" presId="urn:microsoft.com/office/officeart/2018/2/layout/IconVerticalSolidList"/>
    <dgm:cxn modelId="{55B3AE81-B12D-4656-AF6F-CACD6E02081B}" type="presParOf" srcId="{46273340-5010-44DC-8AD5-0C9E0BF9B91D}" destId="{6D7805EE-11A9-4AB1-BC33-7066160E7734}" srcOrd="2" destOrd="0" presId="urn:microsoft.com/office/officeart/2018/2/layout/IconVerticalSolidList"/>
    <dgm:cxn modelId="{8EFE49E3-7109-43B3-9B52-65C9B103DE57}" type="presParOf" srcId="{46273340-5010-44DC-8AD5-0C9E0BF9B91D}" destId="{5975C7B5-68D8-43EE-B48D-7D72F9F741CF}"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B88BF56-7011-4144-A1AC-BEAE2C9DBC5C}" type="doc">
      <dgm:prSet loTypeId="urn:microsoft.com/office/officeart/2005/8/layout/default" loCatId="list" qsTypeId="urn:microsoft.com/office/officeart/2005/8/quickstyle/simple5" qsCatId="simple" csTypeId="urn:microsoft.com/office/officeart/2005/8/colors/accent2_2" csCatId="accent2" phldr="1"/>
      <dgm:spPr/>
      <dgm:t>
        <a:bodyPr/>
        <a:lstStyle/>
        <a:p>
          <a:endParaRPr lang="en-US"/>
        </a:p>
      </dgm:t>
    </dgm:pt>
    <dgm:pt modelId="{BAB53FCE-0B41-4A71-8146-8954DF4B8AF8}">
      <dgm:prSet custT="1"/>
      <dgm:spPr/>
      <dgm:t>
        <a:bodyPr/>
        <a:lstStyle/>
        <a:p>
          <a:r>
            <a:rPr lang="en-US" sz="2400" dirty="0"/>
            <a:t>Each businesses presents different challenges. </a:t>
          </a:r>
        </a:p>
      </dgm:t>
    </dgm:pt>
    <dgm:pt modelId="{2AA54A79-9CE8-46E6-910B-AC9B983C3EAA}" type="parTrans" cxnId="{17883726-7BF7-4786-94E4-31659B1484D8}">
      <dgm:prSet/>
      <dgm:spPr/>
      <dgm:t>
        <a:bodyPr/>
        <a:lstStyle/>
        <a:p>
          <a:endParaRPr lang="en-US" sz="2200"/>
        </a:p>
      </dgm:t>
    </dgm:pt>
    <dgm:pt modelId="{22CE35C0-161F-4D66-9E5C-833C96731E8F}" type="sibTrans" cxnId="{17883726-7BF7-4786-94E4-31659B1484D8}">
      <dgm:prSet/>
      <dgm:spPr/>
      <dgm:t>
        <a:bodyPr/>
        <a:lstStyle/>
        <a:p>
          <a:endParaRPr lang="en-US"/>
        </a:p>
      </dgm:t>
    </dgm:pt>
    <dgm:pt modelId="{65FBACCE-1A6B-48C6-9ACA-29B4A0CB9B91}">
      <dgm:prSet custT="1"/>
      <dgm:spPr/>
      <dgm:t>
        <a:bodyPr/>
        <a:lstStyle/>
        <a:p>
          <a:r>
            <a:rPr lang="en-US" sz="2300" dirty="0"/>
            <a:t>Size does not necessarily equate to complexity of business model and internal structure.</a:t>
          </a:r>
        </a:p>
      </dgm:t>
    </dgm:pt>
    <dgm:pt modelId="{6FD3311C-E9D5-4362-A9D6-CF2DC5C8FF7E}" type="parTrans" cxnId="{703C060B-785E-447B-A69B-BE1F24711819}">
      <dgm:prSet/>
      <dgm:spPr/>
      <dgm:t>
        <a:bodyPr/>
        <a:lstStyle/>
        <a:p>
          <a:endParaRPr lang="en-US" sz="2200"/>
        </a:p>
      </dgm:t>
    </dgm:pt>
    <dgm:pt modelId="{15B40788-3861-48CF-BF25-8AC3ABFFD65B}" type="sibTrans" cxnId="{703C060B-785E-447B-A69B-BE1F24711819}">
      <dgm:prSet/>
      <dgm:spPr/>
      <dgm:t>
        <a:bodyPr/>
        <a:lstStyle/>
        <a:p>
          <a:endParaRPr lang="en-US"/>
        </a:p>
      </dgm:t>
    </dgm:pt>
    <dgm:pt modelId="{82F08888-6778-47F6-9265-04282CCA7863}">
      <dgm:prSet custT="1"/>
      <dgm:spPr/>
      <dgm:t>
        <a:bodyPr/>
        <a:lstStyle/>
        <a:p>
          <a:r>
            <a:rPr lang="en-US" sz="2300" dirty="0"/>
            <a:t>MNEs will often have many contacts who complete surveys across their group.</a:t>
          </a:r>
        </a:p>
      </dgm:t>
    </dgm:pt>
    <dgm:pt modelId="{99F27E37-6B4A-4959-B655-FD7C6FBB5B4C}" type="parTrans" cxnId="{520AC5BD-B8FF-4ACD-BD2D-CD1E0F36569A}">
      <dgm:prSet/>
      <dgm:spPr/>
      <dgm:t>
        <a:bodyPr/>
        <a:lstStyle/>
        <a:p>
          <a:endParaRPr lang="en-US" sz="2200"/>
        </a:p>
      </dgm:t>
    </dgm:pt>
    <dgm:pt modelId="{424CD85F-6885-447A-954D-0A2DB52D257C}" type="sibTrans" cxnId="{520AC5BD-B8FF-4ACD-BD2D-CD1E0F36569A}">
      <dgm:prSet/>
      <dgm:spPr/>
      <dgm:t>
        <a:bodyPr/>
        <a:lstStyle/>
        <a:p>
          <a:endParaRPr lang="en-US"/>
        </a:p>
      </dgm:t>
    </dgm:pt>
    <dgm:pt modelId="{65A935B6-932C-4238-8714-D3957CBC86BC}">
      <dgm:prSet/>
      <dgm:spPr/>
      <dgm:t>
        <a:bodyPr/>
        <a:lstStyle/>
        <a:p>
          <a:r>
            <a:rPr lang="en-US" dirty="0"/>
            <a:t>Hiring of LCU staff: appropriate skills and  aptitudes. </a:t>
          </a:r>
        </a:p>
      </dgm:t>
    </dgm:pt>
    <dgm:pt modelId="{3B78D14B-FA90-4F0D-B20E-6262CFBEBADA}" type="parTrans" cxnId="{A42D1731-8E02-4C2D-ADC6-694730A69694}">
      <dgm:prSet/>
      <dgm:spPr/>
      <dgm:t>
        <a:bodyPr/>
        <a:lstStyle/>
        <a:p>
          <a:endParaRPr lang="en-US" sz="2200"/>
        </a:p>
      </dgm:t>
    </dgm:pt>
    <dgm:pt modelId="{5A172263-5875-4C33-B9F7-B262A618B3C0}" type="sibTrans" cxnId="{A42D1731-8E02-4C2D-ADC6-694730A69694}">
      <dgm:prSet/>
      <dgm:spPr/>
      <dgm:t>
        <a:bodyPr/>
        <a:lstStyle/>
        <a:p>
          <a:endParaRPr lang="en-US"/>
        </a:p>
      </dgm:t>
    </dgm:pt>
    <dgm:pt modelId="{E222CCA8-52E0-4315-9598-1B1ABA49A805}">
      <dgm:prSet custT="1"/>
      <dgm:spPr/>
      <dgm:t>
        <a:bodyPr/>
        <a:lstStyle/>
        <a:p>
          <a:r>
            <a:rPr lang="en-US" sz="2400" dirty="0"/>
            <a:t>Steep learning curve for staff and resource intensive.</a:t>
          </a:r>
        </a:p>
      </dgm:t>
    </dgm:pt>
    <dgm:pt modelId="{A9E2A908-06B6-42A0-9A3E-196B5C9E0C88}" type="parTrans" cxnId="{639B7D81-980C-4629-9E63-D1993F8521F6}">
      <dgm:prSet/>
      <dgm:spPr/>
      <dgm:t>
        <a:bodyPr/>
        <a:lstStyle/>
        <a:p>
          <a:endParaRPr lang="en-US" sz="2200"/>
        </a:p>
      </dgm:t>
    </dgm:pt>
    <dgm:pt modelId="{40AE9062-8BF8-4B1D-8C64-A56A12EFAB44}" type="sibTrans" cxnId="{639B7D81-980C-4629-9E63-D1993F8521F6}">
      <dgm:prSet/>
      <dgm:spPr/>
      <dgm:t>
        <a:bodyPr/>
        <a:lstStyle/>
        <a:p>
          <a:endParaRPr lang="en-US"/>
        </a:p>
      </dgm:t>
    </dgm:pt>
    <dgm:pt modelId="{B3C3F9F9-CFF0-4FE1-AEFF-8AC8AE3173CE}">
      <dgm:prSet custT="1"/>
      <dgm:spPr/>
      <dgm:t>
        <a:bodyPr/>
        <a:lstStyle/>
        <a:p>
          <a:r>
            <a:rPr lang="en-US" sz="2400"/>
            <a:t>Developing the IT tools is fundamental.</a:t>
          </a:r>
        </a:p>
      </dgm:t>
    </dgm:pt>
    <dgm:pt modelId="{B2FFB507-9DC1-4E2D-A6D9-1C4015DAEE64}" type="parTrans" cxnId="{C032A6FE-CB59-456C-B596-BC2CBDC4FCAB}">
      <dgm:prSet/>
      <dgm:spPr/>
      <dgm:t>
        <a:bodyPr/>
        <a:lstStyle/>
        <a:p>
          <a:endParaRPr lang="en-US" sz="2200"/>
        </a:p>
      </dgm:t>
    </dgm:pt>
    <dgm:pt modelId="{6448E1B6-75F0-4CA1-955E-53E83C20C8F2}" type="sibTrans" cxnId="{C032A6FE-CB59-456C-B596-BC2CBDC4FCAB}">
      <dgm:prSet/>
      <dgm:spPr/>
      <dgm:t>
        <a:bodyPr/>
        <a:lstStyle/>
        <a:p>
          <a:endParaRPr lang="en-US"/>
        </a:p>
      </dgm:t>
    </dgm:pt>
    <dgm:pt modelId="{FCC4280B-DB56-443B-9CAC-6324A45049A0}">
      <dgm:prSet custT="1"/>
      <dgm:spPr/>
      <dgm:t>
        <a:bodyPr/>
        <a:lstStyle/>
        <a:p>
          <a:r>
            <a:rPr lang="en-US" sz="1700" dirty="0"/>
            <a:t>Set </a:t>
          </a:r>
          <a:r>
            <a:rPr lang="en-US" sz="2400" dirty="0"/>
            <a:t>realistic</a:t>
          </a:r>
          <a:r>
            <a:rPr lang="en-US" sz="1700" dirty="0"/>
            <a:t> goals.</a:t>
          </a:r>
        </a:p>
      </dgm:t>
    </dgm:pt>
    <dgm:pt modelId="{3861FD00-2550-4BD3-8FB2-E5B31C320246}" type="parTrans" cxnId="{FED8894B-4633-4FF2-A3BE-D70D0F614C38}">
      <dgm:prSet/>
      <dgm:spPr/>
      <dgm:t>
        <a:bodyPr/>
        <a:lstStyle/>
        <a:p>
          <a:endParaRPr lang="en-US" sz="2200"/>
        </a:p>
      </dgm:t>
    </dgm:pt>
    <dgm:pt modelId="{A94F4EE1-826B-44A2-9E74-8DDE87651C3B}" type="sibTrans" cxnId="{FED8894B-4633-4FF2-A3BE-D70D0F614C38}">
      <dgm:prSet/>
      <dgm:spPr/>
      <dgm:t>
        <a:bodyPr/>
        <a:lstStyle/>
        <a:p>
          <a:endParaRPr lang="en-US"/>
        </a:p>
      </dgm:t>
    </dgm:pt>
    <dgm:pt modelId="{95C48909-4988-4917-BECF-F7885E9BADF4}" type="pres">
      <dgm:prSet presAssocID="{FB88BF56-7011-4144-A1AC-BEAE2C9DBC5C}" presName="diagram" presStyleCnt="0">
        <dgm:presLayoutVars>
          <dgm:dir/>
          <dgm:resizeHandles val="exact"/>
        </dgm:presLayoutVars>
      </dgm:prSet>
      <dgm:spPr/>
      <dgm:t>
        <a:bodyPr/>
        <a:lstStyle/>
        <a:p>
          <a:endParaRPr lang="it-IT"/>
        </a:p>
      </dgm:t>
    </dgm:pt>
    <dgm:pt modelId="{DF0574A0-5E44-499A-9892-D7E3BB929B42}" type="pres">
      <dgm:prSet presAssocID="{BAB53FCE-0B41-4A71-8146-8954DF4B8AF8}" presName="node" presStyleLbl="node1" presStyleIdx="0" presStyleCnt="7">
        <dgm:presLayoutVars>
          <dgm:bulletEnabled val="1"/>
        </dgm:presLayoutVars>
      </dgm:prSet>
      <dgm:spPr/>
      <dgm:t>
        <a:bodyPr/>
        <a:lstStyle/>
        <a:p>
          <a:endParaRPr lang="it-IT"/>
        </a:p>
      </dgm:t>
    </dgm:pt>
    <dgm:pt modelId="{9D75DE2E-DEDA-48F4-8CA8-28CACBB724D7}" type="pres">
      <dgm:prSet presAssocID="{22CE35C0-161F-4D66-9E5C-833C96731E8F}" presName="sibTrans" presStyleCnt="0"/>
      <dgm:spPr/>
    </dgm:pt>
    <dgm:pt modelId="{7D3CCB8C-4A62-4B0B-9274-B4A87C0001C6}" type="pres">
      <dgm:prSet presAssocID="{65FBACCE-1A6B-48C6-9ACA-29B4A0CB9B91}" presName="node" presStyleLbl="node1" presStyleIdx="1" presStyleCnt="7">
        <dgm:presLayoutVars>
          <dgm:bulletEnabled val="1"/>
        </dgm:presLayoutVars>
      </dgm:prSet>
      <dgm:spPr/>
      <dgm:t>
        <a:bodyPr/>
        <a:lstStyle/>
        <a:p>
          <a:endParaRPr lang="it-IT"/>
        </a:p>
      </dgm:t>
    </dgm:pt>
    <dgm:pt modelId="{FD25695C-6F5E-4F09-BFCB-43D6AEC94DB3}" type="pres">
      <dgm:prSet presAssocID="{15B40788-3861-48CF-BF25-8AC3ABFFD65B}" presName="sibTrans" presStyleCnt="0"/>
      <dgm:spPr/>
    </dgm:pt>
    <dgm:pt modelId="{34F1089E-42FE-4EC3-B9D1-E2250A1C33F3}" type="pres">
      <dgm:prSet presAssocID="{82F08888-6778-47F6-9265-04282CCA7863}" presName="node" presStyleLbl="node1" presStyleIdx="2" presStyleCnt="7">
        <dgm:presLayoutVars>
          <dgm:bulletEnabled val="1"/>
        </dgm:presLayoutVars>
      </dgm:prSet>
      <dgm:spPr/>
      <dgm:t>
        <a:bodyPr/>
        <a:lstStyle/>
        <a:p>
          <a:endParaRPr lang="it-IT"/>
        </a:p>
      </dgm:t>
    </dgm:pt>
    <dgm:pt modelId="{98BB7BD9-7319-48C1-A4F8-47E377AB5C92}" type="pres">
      <dgm:prSet presAssocID="{424CD85F-6885-447A-954D-0A2DB52D257C}" presName="sibTrans" presStyleCnt="0"/>
      <dgm:spPr/>
    </dgm:pt>
    <dgm:pt modelId="{4CA04445-F5DE-4BB9-9372-3317363C7D9C}" type="pres">
      <dgm:prSet presAssocID="{65A935B6-932C-4238-8714-D3957CBC86BC}" presName="node" presStyleLbl="node1" presStyleIdx="3" presStyleCnt="7">
        <dgm:presLayoutVars>
          <dgm:bulletEnabled val="1"/>
        </dgm:presLayoutVars>
      </dgm:prSet>
      <dgm:spPr/>
      <dgm:t>
        <a:bodyPr/>
        <a:lstStyle/>
        <a:p>
          <a:endParaRPr lang="it-IT"/>
        </a:p>
      </dgm:t>
    </dgm:pt>
    <dgm:pt modelId="{71BAB2C6-F023-477F-8ACB-21137840811E}" type="pres">
      <dgm:prSet presAssocID="{5A172263-5875-4C33-B9F7-B262A618B3C0}" presName="sibTrans" presStyleCnt="0"/>
      <dgm:spPr/>
    </dgm:pt>
    <dgm:pt modelId="{3F135494-CCB2-4DC4-84F6-38F56D1F6A6C}" type="pres">
      <dgm:prSet presAssocID="{E222CCA8-52E0-4315-9598-1B1ABA49A805}" presName="node" presStyleLbl="node1" presStyleIdx="4" presStyleCnt="7">
        <dgm:presLayoutVars>
          <dgm:bulletEnabled val="1"/>
        </dgm:presLayoutVars>
      </dgm:prSet>
      <dgm:spPr/>
      <dgm:t>
        <a:bodyPr/>
        <a:lstStyle/>
        <a:p>
          <a:endParaRPr lang="it-IT"/>
        </a:p>
      </dgm:t>
    </dgm:pt>
    <dgm:pt modelId="{DB5A0F96-C6E7-4F6A-B737-CF67C043432E}" type="pres">
      <dgm:prSet presAssocID="{40AE9062-8BF8-4B1D-8C64-A56A12EFAB44}" presName="sibTrans" presStyleCnt="0"/>
      <dgm:spPr/>
    </dgm:pt>
    <dgm:pt modelId="{8468EA02-A89F-4945-8EB6-8FDFE07C6C49}" type="pres">
      <dgm:prSet presAssocID="{B3C3F9F9-CFF0-4FE1-AEFF-8AC8AE3173CE}" presName="node" presStyleLbl="node1" presStyleIdx="5" presStyleCnt="7">
        <dgm:presLayoutVars>
          <dgm:bulletEnabled val="1"/>
        </dgm:presLayoutVars>
      </dgm:prSet>
      <dgm:spPr/>
      <dgm:t>
        <a:bodyPr/>
        <a:lstStyle/>
        <a:p>
          <a:endParaRPr lang="it-IT"/>
        </a:p>
      </dgm:t>
    </dgm:pt>
    <dgm:pt modelId="{A2E939A0-F57B-4348-A338-223DF13475A2}" type="pres">
      <dgm:prSet presAssocID="{6448E1B6-75F0-4CA1-955E-53E83C20C8F2}" presName="sibTrans" presStyleCnt="0"/>
      <dgm:spPr/>
    </dgm:pt>
    <dgm:pt modelId="{37A911EC-4C86-4C87-A12A-6A2B295AD69A}" type="pres">
      <dgm:prSet presAssocID="{FCC4280B-DB56-443B-9CAC-6324A45049A0}" presName="node" presStyleLbl="node1" presStyleIdx="6" presStyleCnt="7">
        <dgm:presLayoutVars>
          <dgm:bulletEnabled val="1"/>
        </dgm:presLayoutVars>
      </dgm:prSet>
      <dgm:spPr/>
      <dgm:t>
        <a:bodyPr/>
        <a:lstStyle/>
        <a:p>
          <a:endParaRPr lang="it-IT"/>
        </a:p>
      </dgm:t>
    </dgm:pt>
  </dgm:ptLst>
  <dgm:cxnLst>
    <dgm:cxn modelId="{AC64312A-1528-4D83-B059-9131EB83CAA4}" type="presOf" srcId="{65A935B6-932C-4238-8714-D3957CBC86BC}" destId="{4CA04445-F5DE-4BB9-9372-3317363C7D9C}" srcOrd="0" destOrd="0" presId="urn:microsoft.com/office/officeart/2005/8/layout/default"/>
    <dgm:cxn modelId="{C032A6FE-CB59-456C-B596-BC2CBDC4FCAB}" srcId="{FB88BF56-7011-4144-A1AC-BEAE2C9DBC5C}" destId="{B3C3F9F9-CFF0-4FE1-AEFF-8AC8AE3173CE}" srcOrd="5" destOrd="0" parTransId="{B2FFB507-9DC1-4E2D-A6D9-1C4015DAEE64}" sibTransId="{6448E1B6-75F0-4CA1-955E-53E83C20C8F2}"/>
    <dgm:cxn modelId="{639B7D81-980C-4629-9E63-D1993F8521F6}" srcId="{FB88BF56-7011-4144-A1AC-BEAE2C9DBC5C}" destId="{E222CCA8-52E0-4315-9598-1B1ABA49A805}" srcOrd="4" destOrd="0" parTransId="{A9E2A908-06B6-42A0-9A3E-196B5C9E0C88}" sibTransId="{40AE9062-8BF8-4B1D-8C64-A56A12EFAB44}"/>
    <dgm:cxn modelId="{617C882C-0A63-40A5-8A92-372A6696046B}" type="presOf" srcId="{BAB53FCE-0B41-4A71-8146-8954DF4B8AF8}" destId="{DF0574A0-5E44-499A-9892-D7E3BB929B42}" srcOrd="0" destOrd="0" presId="urn:microsoft.com/office/officeart/2005/8/layout/default"/>
    <dgm:cxn modelId="{FED8894B-4633-4FF2-A3BE-D70D0F614C38}" srcId="{FB88BF56-7011-4144-A1AC-BEAE2C9DBC5C}" destId="{FCC4280B-DB56-443B-9CAC-6324A45049A0}" srcOrd="6" destOrd="0" parTransId="{3861FD00-2550-4BD3-8FB2-E5B31C320246}" sibTransId="{A94F4EE1-826B-44A2-9E74-8DDE87651C3B}"/>
    <dgm:cxn modelId="{B2E4B012-BF70-4099-85F0-1FB63D7F4B9A}" type="presOf" srcId="{82F08888-6778-47F6-9265-04282CCA7863}" destId="{34F1089E-42FE-4EC3-B9D1-E2250A1C33F3}" srcOrd="0" destOrd="0" presId="urn:microsoft.com/office/officeart/2005/8/layout/default"/>
    <dgm:cxn modelId="{3D8CFF6D-C9D6-4638-AE04-47CE03754602}" type="presOf" srcId="{FCC4280B-DB56-443B-9CAC-6324A45049A0}" destId="{37A911EC-4C86-4C87-A12A-6A2B295AD69A}" srcOrd="0" destOrd="0" presId="urn:microsoft.com/office/officeart/2005/8/layout/default"/>
    <dgm:cxn modelId="{A05D3205-D382-4F60-A0CB-7396B70E9221}" type="presOf" srcId="{FB88BF56-7011-4144-A1AC-BEAE2C9DBC5C}" destId="{95C48909-4988-4917-BECF-F7885E9BADF4}" srcOrd="0" destOrd="0" presId="urn:microsoft.com/office/officeart/2005/8/layout/default"/>
    <dgm:cxn modelId="{17883726-7BF7-4786-94E4-31659B1484D8}" srcId="{FB88BF56-7011-4144-A1AC-BEAE2C9DBC5C}" destId="{BAB53FCE-0B41-4A71-8146-8954DF4B8AF8}" srcOrd="0" destOrd="0" parTransId="{2AA54A79-9CE8-46E6-910B-AC9B983C3EAA}" sibTransId="{22CE35C0-161F-4D66-9E5C-833C96731E8F}"/>
    <dgm:cxn modelId="{B64F797A-2F32-46FA-B9D1-0D15F8E07103}" type="presOf" srcId="{E222CCA8-52E0-4315-9598-1B1ABA49A805}" destId="{3F135494-CCB2-4DC4-84F6-38F56D1F6A6C}" srcOrd="0" destOrd="0" presId="urn:microsoft.com/office/officeart/2005/8/layout/default"/>
    <dgm:cxn modelId="{703C060B-785E-447B-A69B-BE1F24711819}" srcId="{FB88BF56-7011-4144-A1AC-BEAE2C9DBC5C}" destId="{65FBACCE-1A6B-48C6-9ACA-29B4A0CB9B91}" srcOrd="1" destOrd="0" parTransId="{6FD3311C-E9D5-4362-A9D6-CF2DC5C8FF7E}" sibTransId="{15B40788-3861-48CF-BF25-8AC3ABFFD65B}"/>
    <dgm:cxn modelId="{A42D1731-8E02-4C2D-ADC6-694730A69694}" srcId="{FB88BF56-7011-4144-A1AC-BEAE2C9DBC5C}" destId="{65A935B6-932C-4238-8714-D3957CBC86BC}" srcOrd="3" destOrd="0" parTransId="{3B78D14B-FA90-4F0D-B20E-6262CFBEBADA}" sibTransId="{5A172263-5875-4C33-B9F7-B262A618B3C0}"/>
    <dgm:cxn modelId="{65572BF1-AC06-4ADB-83ED-14A796B8420C}" type="presOf" srcId="{65FBACCE-1A6B-48C6-9ACA-29B4A0CB9B91}" destId="{7D3CCB8C-4A62-4B0B-9274-B4A87C0001C6}" srcOrd="0" destOrd="0" presId="urn:microsoft.com/office/officeart/2005/8/layout/default"/>
    <dgm:cxn modelId="{2A116070-82D4-43C8-8689-94E3A840F620}" type="presOf" srcId="{B3C3F9F9-CFF0-4FE1-AEFF-8AC8AE3173CE}" destId="{8468EA02-A89F-4945-8EB6-8FDFE07C6C49}" srcOrd="0" destOrd="0" presId="urn:microsoft.com/office/officeart/2005/8/layout/default"/>
    <dgm:cxn modelId="{520AC5BD-B8FF-4ACD-BD2D-CD1E0F36569A}" srcId="{FB88BF56-7011-4144-A1AC-BEAE2C9DBC5C}" destId="{82F08888-6778-47F6-9265-04282CCA7863}" srcOrd="2" destOrd="0" parTransId="{99F27E37-6B4A-4959-B655-FD7C6FBB5B4C}" sibTransId="{424CD85F-6885-447A-954D-0A2DB52D257C}"/>
    <dgm:cxn modelId="{BF273006-7FF0-4FA5-8C81-8BF5DDB743AC}" type="presParOf" srcId="{95C48909-4988-4917-BECF-F7885E9BADF4}" destId="{DF0574A0-5E44-499A-9892-D7E3BB929B42}" srcOrd="0" destOrd="0" presId="urn:microsoft.com/office/officeart/2005/8/layout/default"/>
    <dgm:cxn modelId="{55044D13-B18A-4202-9AAA-EACD9C4694EC}" type="presParOf" srcId="{95C48909-4988-4917-BECF-F7885E9BADF4}" destId="{9D75DE2E-DEDA-48F4-8CA8-28CACBB724D7}" srcOrd="1" destOrd="0" presId="urn:microsoft.com/office/officeart/2005/8/layout/default"/>
    <dgm:cxn modelId="{8DE65786-E146-4205-BDEF-7EC1CBC5126F}" type="presParOf" srcId="{95C48909-4988-4917-BECF-F7885E9BADF4}" destId="{7D3CCB8C-4A62-4B0B-9274-B4A87C0001C6}" srcOrd="2" destOrd="0" presId="urn:microsoft.com/office/officeart/2005/8/layout/default"/>
    <dgm:cxn modelId="{2DCE399E-0405-4054-A0DF-22B5BA1AA931}" type="presParOf" srcId="{95C48909-4988-4917-BECF-F7885E9BADF4}" destId="{FD25695C-6F5E-4F09-BFCB-43D6AEC94DB3}" srcOrd="3" destOrd="0" presId="urn:microsoft.com/office/officeart/2005/8/layout/default"/>
    <dgm:cxn modelId="{D3E8B1B2-E969-4849-B5EE-53914861DCDB}" type="presParOf" srcId="{95C48909-4988-4917-BECF-F7885E9BADF4}" destId="{34F1089E-42FE-4EC3-B9D1-E2250A1C33F3}" srcOrd="4" destOrd="0" presId="urn:microsoft.com/office/officeart/2005/8/layout/default"/>
    <dgm:cxn modelId="{80069FC8-41EA-488E-B751-E0C64B459CEF}" type="presParOf" srcId="{95C48909-4988-4917-BECF-F7885E9BADF4}" destId="{98BB7BD9-7319-48C1-A4F8-47E377AB5C92}" srcOrd="5" destOrd="0" presId="urn:microsoft.com/office/officeart/2005/8/layout/default"/>
    <dgm:cxn modelId="{B6E79D4D-9EB9-463F-AB1C-22453109C348}" type="presParOf" srcId="{95C48909-4988-4917-BECF-F7885E9BADF4}" destId="{4CA04445-F5DE-4BB9-9372-3317363C7D9C}" srcOrd="6" destOrd="0" presId="urn:microsoft.com/office/officeart/2005/8/layout/default"/>
    <dgm:cxn modelId="{69B25361-7608-4811-B9B7-0C697FD84676}" type="presParOf" srcId="{95C48909-4988-4917-BECF-F7885E9BADF4}" destId="{71BAB2C6-F023-477F-8ACB-21137840811E}" srcOrd="7" destOrd="0" presId="urn:microsoft.com/office/officeart/2005/8/layout/default"/>
    <dgm:cxn modelId="{0AEFCFFE-DF4B-4507-A661-608D5F77B9FA}" type="presParOf" srcId="{95C48909-4988-4917-BECF-F7885E9BADF4}" destId="{3F135494-CCB2-4DC4-84F6-38F56D1F6A6C}" srcOrd="8" destOrd="0" presId="urn:microsoft.com/office/officeart/2005/8/layout/default"/>
    <dgm:cxn modelId="{DCAC3D34-8BD2-4E75-A795-64A2E3750A93}" type="presParOf" srcId="{95C48909-4988-4917-BECF-F7885E9BADF4}" destId="{DB5A0F96-C6E7-4F6A-B737-CF67C043432E}" srcOrd="9" destOrd="0" presId="urn:microsoft.com/office/officeart/2005/8/layout/default"/>
    <dgm:cxn modelId="{10D2D232-E320-4042-86C5-4A7C4300B599}" type="presParOf" srcId="{95C48909-4988-4917-BECF-F7885E9BADF4}" destId="{8468EA02-A89F-4945-8EB6-8FDFE07C6C49}" srcOrd="10" destOrd="0" presId="urn:microsoft.com/office/officeart/2005/8/layout/default"/>
    <dgm:cxn modelId="{7E91B818-71F8-4993-9141-CA273A8558FC}" type="presParOf" srcId="{95C48909-4988-4917-BECF-F7885E9BADF4}" destId="{A2E939A0-F57B-4348-A338-223DF13475A2}" srcOrd="11" destOrd="0" presId="urn:microsoft.com/office/officeart/2005/8/layout/default"/>
    <dgm:cxn modelId="{8299A986-3E23-46DD-BA18-5441988B36BB}" type="presParOf" srcId="{95C48909-4988-4917-BECF-F7885E9BADF4}" destId="{37A911EC-4C86-4C87-A12A-6A2B295AD69A}"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537EC7-9161-4C12-8519-DE7887128797}">
      <dsp:nvSpPr>
        <dsp:cNvPr id="0" name=""/>
        <dsp:cNvSpPr/>
      </dsp:nvSpPr>
      <dsp:spPr>
        <a:xfrm>
          <a:off x="0" y="1570"/>
          <a:ext cx="10515600"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95437C93-D757-4460-A388-FC16B0BF44F8}">
      <dsp:nvSpPr>
        <dsp:cNvPr id="0" name=""/>
        <dsp:cNvSpPr/>
      </dsp:nvSpPr>
      <dsp:spPr>
        <a:xfrm>
          <a:off x="0" y="1570"/>
          <a:ext cx="10515600" cy="838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en-US" sz="2200" b="1" kern="1200" dirty="0"/>
            <a:t>Globalization </a:t>
          </a:r>
          <a:r>
            <a:rPr lang="en-US" sz="2200" kern="1200" dirty="0"/>
            <a:t>has increased complexity of global production and international trade</a:t>
          </a:r>
        </a:p>
      </dsp:txBody>
      <dsp:txXfrm>
        <a:off x="0" y="1570"/>
        <a:ext cx="10515600" cy="838007"/>
      </dsp:txXfrm>
    </dsp:sp>
    <dsp:sp modelId="{1A9A1F56-D43E-45B5-AF4C-1403122D1578}">
      <dsp:nvSpPr>
        <dsp:cNvPr id="0" name=""/>
        <dsp:cNvSpPr/>
      </dsp:nvSpPr>
      <dsp:spPr>
        <a:xfrm>
          <a:off x="0" y="839578"/>
          <a:ext cx="10515600"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4DA0F0A5-EB18-4190-BC96-AF7E661AAAF5}">
      <dsp:nvSpPr>
        <dsp:cNvPr id="0" name=""/>
        <dsp:cNvSpPr/>
      </dsp:nvSpPr>
      <dsp:spPr>
        <a:xfrm>
          <a:off x="0" y="839578"/>
          <a:ext cx="10515600" cy="838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en-US" sz="2200" b="1" kern="1200" dirty="0"/>
            <a:t>Large, complex multinational enterprises (MNEs) </a:t>
          </a:r>
          <a:r>
            <a:rPr lang="en-US" sz="2200" b="0" i="0" kern="1200" dirty="0"/>
            <a:t>are a major factor behind bilateral trade asymmetries and inconsistencies across statistical domains. </a:t>
          </a:r>
          <a:endParaRPr lang="en-US" sz="2200" kern="1200" dirty="0"/>
        </a:p>
      </dsp:txBody>
      <dsp:txXfrm>
        <a:off x="0" y="839578"/>
        <a:ext cx="10515600" cy="838007"/>
      </dsp:txXfrm>
    </dsp:sp>
    <dsp:sp modelId="{148BBF43-7A00-4AE9-890B-A659957347A5}">
      <dsp:nvSpPr>
        <dsp:cNvPr id="0" name=""/>
        <dsp:cNvSpPr/>
      </dsp:nvSpPr>
      <dsp:spPr>
        <a:xfrm>
          <a:off x="0" y="1677586"/>
          <a:ext cx="10515600"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12132A9B-5235-4042-94E7-95A7B69707E0}">
      <dsp:nvSpPr>
        <dsp:cNvPr id="0" name=""/>
        <dsp:cNvSpPr/>
      </dsp:nvSpPr>
      <dsp:spPr>
        <a:xfrm>
          <a:off x="0" y="1677586"/>
          <a:ext cx="10515600" cy="838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en-US" sz="2200" b="1" kern="1200" dirty="0"/>
            <a:t>Business registers </a:t>
          </a:r>
          <a:r>
            <a:rPr lang="en-US" sz="2200" kern="1200" dirty="0"/>
            <a:t>are an essential tool for ensuring the information on MNEs is complete and consistent</a:t>
          </a:r>
        </a:p>
      </dsp:txBody>
      <dsp:txXfrm>
        <a:off x="0" y="1677586"/>
        <a:ext cx="10515600" cy="838007"/>
      </dsp:txXfrm>
    </dsp:sp>
    <dsp:sp modelId="{2CF38554-35B4-45AE-804F-71B57AA8AECD}">
      <dsp:nvSpPr>
        <dsp:cNvPr id="0" name=""/>
        <dsp:cNvSpPr/>
      </dsp:nvSpPr>
      <dsp:spPr>
        <a:xfrm>
          <a:off x="0" y="2515594"/>
          <a:ext cx="10515600"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EF4F5AD5-B9A0-462A-A49F-C6A2F29DCCEC}">
      <dsp:nvSpPr>
        <dsp:cNvPr id="0" name=""/>
        <dsp:cNvSpPr/>
      </dsp:nvSpPr>
      <dsp:spPr>
        <a:xfrm>
          <a:off x="0" y="2515594"/>
          <a:ext cx="10515600" cy="7404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en-US" sz="2200" kern="1200" dirty="0"/>
            <a:t>LCUs consist of </a:t>
          </a:r>
          <a:r>
            <a:rPr lang="en-US" sz="2200" b="1" kern="1200" dirty="0"/>
            <a:t>experts from different statistical domains</a:t>
          </a:r>
          <a:r>
            <a:rPr lang="en-US" sz="2200" kern="1200" dirty="0"/>
            <a:t> and with wide expertise</a:t>
          </a:r>
        </a:p>
      </dsp:txBody>
      <dsp:txXfrm>
        <a:off x="0" y="2515594"/>
        <a:ext cx="10515600" cy="740430"/>
      </dsp:txXfrm>
    </dsp:sp>
    <dsp:sp modelId="{1C4507AE-AEF6-4B2C-AB32-03DE37FC8ABB}">
      <dsp:nvSpPr>
        <dsp:cNvPr id="0" name=""/>
        <dsp:cNvSpPr/>
      </dsp:nvSpPr>
      <dsp:spPr>
        <a:xfrm>
          <a:off x="0" y="3256024"/>
          <a:ext cx="10515600"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89BC3B25-3B4E-49D7-A495-B3F8F2A26EF3}">
      <dsp:nvSpPr>
        <dsp:cNvPr id="0" name=""/>
        <dsp:cNvSpPr/>
      </dsp:nvSpPr>
      <dsp:spPr>
        <a:xfrm>
          <a:off x="0" y="3257595"/>
          <a:ext cx="10505330" cy="14444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en-US" sz="2200" b="1" kern="1200" dirty="0"/>
            <a:t>Large case units (LCUs)</a:t>
          </a:r>
          <a:r>
            <a:rPr lang="en-US" sz="2200" kern="1200" dirty="0"/>
            <a:t> are structures that have been created in some national statistical offices that specialize in analyzing MNE groups.</a:t>
          </a:r>
        </a:p>
      </dsp:txBody>
      <dsp:txXfrm>
        <a:off x="0" y="3257595"/>
        <a:ext cx="10505330" cy="14444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8BB67E-4F5B-447E-9543-5E70B602C528}">
      <dsp:nvSpPr>
        <dsp:cNvPr id="0" name=""/>
        <dsp:cNvSpPr/>
      </dsp:nvSpPr>
      <dsp:spPr>
        <a:xfrm>
          <a:off x="491178" y="1471160"/>
          <a:ext cx="753837" cy="75383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xmlns=""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81362F0-866F-41EB-911E-6A6DA9905D49}">
      <dsp:nvSpPr>
        <dsp:cNvPr id="0" name=""/>
        <dsp:cNvSpPr/>
      </dsp:nvSpPr>
      <dsp:spPr>
        <a:xfrm>
          <a:off x="2713" y="2432315"/>
          <a:ext cx="1675195" cy="20102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889000">
            <a:lnSpc>
              <a:spcPct val="90000"/>
            </a:lnSpc>
            <a:spcBef>
              <a:spcPct val="0"/>
            </a:spcBef>
            <a:spcAft>
              <a:spcPct val="35000"/>
            </a:spcAft>
          </a:pPr>
          <a:r>
            <a:rPr lang="en-US" sz="2000" kern="1200" dirty="0"/>
            <a:t>Ensuring that data collected on the largest MNE groups is </a:t>
          </a:r>
          <a:r>
            <a:rPr lang="en-US" sz="2000" b="1" kern="1200" dirty="0"/>
            <a:t>consistent throughout the statistical system</a:t>
          </a:r>
          <a:endParaRPr lang="en-US" sz="2000" kern="1200" dirty="0"/>
        </a:p>
      </dsp:txBody>
      <dsp:txXfrm>
        <a:off x="2713" y="2432315"/>
        <a:ext cx="1675195" cy="2010234"/>
      </dsp:txXfrm>
    </dsp:sp>
    <dsp:sp modelId="{7B39A064-5415-4B52-89C2-C36CCD6FD453}">
      <dsp:nvSpPr>
        <dsp:cNvPr id="0" name=""/>
        <dsp:cNvSpPr/>
      </dsp:nvSpPr>
      <dsp:spPr>
        <a:xfrm>
          <a:off x="6253742" y="1449623"/>
          <a:ext cx="753837" cy="75383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FC03CDB-7ECE-43BA-AA7C-07BDCD50A95C}">
      <dsp:nvSpPr>
        <dsp:cNvPr id="0" name=""/>
        <dsp:cNvSpPr/>
      </dsp:nvSpPr>
      <dsp:spPr>
        <a:xfrm>
          <a:off x="1971068" y="2432315"/>
          <a:ext cx="1675195" cy="20102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889000">
            <a:lnSpc>
              <a:spcPct val="90000"/>
            </a:lnSpc>
            <a:spcBef>
              <a:spcPct val="0"/>
            </a:spcBef>
            <a:spcAft>
              <a:spcPct val="35000"/>
            </a:spcAft>
          </a:pPr>
          <a:r>
            <a:rPr lang="en-US" sz="2000" kern="1200" dirty="0"/>
            <a:t>Ensuring </a:t>
          </a:r>
          <a:r>
            <a:rPr lang="en-US" sz="2000" b="1" kern="1200" dirty="0"/>
            <a:t>data coherence </a:t>
          </a:r>
          <a:r>
            <a:rPr lang="en-US" sz="2000" kern="1200" dirty="0"/>
            <a:t>across enterprises &amp; surveys</a:t>
          </a:r>
        </a:p>
      </dsp:txBody>
      <dsp:txXfrm>
        <a:off x="1971068" y="2432315"/>
        <a:ext cx="1675195" cy="2010234"/>
      </dsp:txXfrm>
    </dsp:sp>
    <dsp:sp modelId="{5E22C50E-0E77-4481-8ABD-20A5D4A4E8D6}">
      <dsp:nvSpPr>
        <dsp:cNvPr id="0" name=""/>
        <dsp:cNvSpPr/>
      </dsp:nvSpPr>
      <dsp:spPr>
        <a:xfrm>
          <a:off x="4427887" y="1471160"/>
          <a:ext cx="753837" cy="75383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E3A72C2-9EDA-4A18-AA22-4862C79804CB}">
      <dsp:nvSpPr>
        <dsp:cNvPr id="0" name=""/>
        <dsp:cNvSpPr/>
      </dsp:nvSpPr>
      <dsp:spPr>
        <a:xfrm>
          <a:off x="3939422" y="2432315"/>
          <a:ext cx="1675195" cy="20102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889000">
            <a:lnSpc>
              <a:spcPct val="90000"/>
            </a:lnSpc>
            <a:spcBef>
              <a:spcPct val="0"/>
            </a:spcBef>
            <a:spcAft>
              <a:spcPct val="35000"/>
            </a:spcAft>
          </a:pPr>
          <a:r>
            <a:rPr lang="en-US" sz="2000" b="1" kern="1200" dirty="0"/>
            <a:t>Profiling:</a:t>
          </a:r>
          <a:r>
            <a:rPr lang="en-US" sz="2000" kern="1200" dirty="0"/>
            <a:t> the delineation and classification of statistical units and of the main business sectors of MNE groups</a:t>
          </a:r>
        </a:p>
      </dsp:txBody>
      <dsp:txXfrm>
        <a:off x="3939422" y="2432315"/>
        <a:ext cx="1675195" cy="2010234"/>
      </dsp:txXfrm>
    </dsp:sp>
    <dsp:sp modelId="{BACD1BAD-9480-402D-9AC7-1684B531E25C}">
      <dsp:nvSpPr>
        <dsp:cNvPr id="0" name=""/>
        <dsp:cNvSpPr/>
      </dsp:nvSpPr>
      <dsp:spPr>
        <a:xfrm>
          <a:off x="2469101" y="1449623"/>
          <a:ext cx="753837" cy="75383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196DAC1-D978-459E-8F50-0B7EA2197A6F}">
      <dsp:nvSpPr>
        <dsp:cNvPr id="0" name=""/>
        <dsp:cNvSpPr/>
      </dsp:nvSpPr>
      <dsp:spPr>
        <a:xfrm>
          <a:off x="5907777" y="2432315"/>
          <a:ext cx="1675195" cy="20102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889000">
            <a:lnSpc>
              <a:spcPct val="90000"/>
            </a:lnSpc>
            <a:spcBef>
              <a:spcPct val="0"/>
            </a:spcBef>
            <a:spcAft>
              <a:spcPct val="35000"/>
            </a:spcAft>
          </a:pPr>
          <a:r>
            <a:rPr lang="en-US" sz="2000" kern="1200"/>
            <a:t>Improving information in the </a:t>
          </a:r>
          <a:r>
            <a:rPr lang="en-US" sz="2000" b="1" kern="1200"/>
            <a:t>business register </a:t>
          </a:r>
          <a:r>
            <a:rPr lang="en-US" sz="2000" kern="1200"/>
            <a:t>and frame for business surveys</a:t>
          </a:r>
        </a:p>
      </dsp:txBody>
      <dsp:txXfrm>
        <a:off x="5907777" y="2432315"/>
        <a:ext cx="1675195" cy="2010234"/>
      </dsp:txXfrm>
    </dsp:sp>
    <dsp:sp modelId="{1A90166C-16F6-4791-8986-741D4335D9D7}">
      <dsp:nvSpPr>
        <dsp:cNvPr id="0" name=""/>
        <dsp:cNvSpPr/>
      </dsp:nvSpPr>
      <dsp:spPr>
        <a:xfrm>
          <a:off x="8364596" y="1471160"/>
          <a:ext cx="753837" cy="753837"/>
        </a:xfrm>
        <a:prstGeom prst="rect">
          <a:avLst/>
        </a:prstGeom>
        <a:blipFill>
          <a:blip xmlns:r="http://schemas.openxmlformats.org/officeDocument/2006/relationships">
            <a:extLst>
              <a:ext uri="{96DAC541-7B7A-43D3-8B79-37D633B846F1}">
                <asvg:svgBlip xmlns:asvg="http://schemas.microsoft.com/office/drawing/2016/SVG/main" xmlns="" r:embed="rId5"/>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F8FE8F0-6E93-4566-876E-38F337CA8E4D}">
      <dsp:nvSpPr>
        <dsp:cNvPr id="0" name=""/>
        <dsp:cNvSpPr/>
      </dsp:nvSpPr>
      <dsp:spPr>
        <a:xfrm>
          <a:off x="7876131" y="2432315"/>
          <a:ext cx="1675195" cy="20102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889000">
            <a:lnSpc>
              <a:spcPct val="90000"/>
            </a:lnSpc>
            <a:spcBef>
              <a:spcPct val="0"/>
            </a:spcBef>
            <a:spcAft>
              <a:spcPct val="35000"/>
            </a:spcAft>
          </a:pPr>
          <a:r>
            <a:rPr lang="en-US" sz="2000" kern="1200" dirty="0"/>
            <a:t>In some countries, the LCU is in charge of </a:t>
          </a:r>
          <a:r>
            <a:rPr lang="en-US" sz="2000" b="1" kern="1200" dirty="0"/>
            <a:t>data collection </a:t>
          </a:r>
          <a:r>
            <a:rPr lang="en-US" sz="2000" kern="1200" dirty="0"/>
            <a:t>on top MNE groups</a:t>
          </a:r>
        </a:p>
      </dsp:txBody>
      <dsp:txXfrm>
        <a:off x="7876131" y="2432315"/>
        <a:ext cx="1675195" cy="2010234"/>
      </dsp:txXfrm>
    </dsp:sp>
    <dsp:sp modelId="{5B29097E-5609-469F-A1A8-970C758E8000}">
      <dsp:nvSpPr>
        <dsp:cNvPr id="0" name=""/>
        <dsp:cNvSpPr/>
      </dsp:nvSpPr>
      <dsp:spPr>
        <a:xfrm>
          <a:off x="10332951" y="1471160"/>
          <a:ext cx="753837" cy="753837"/>
        </a:xfrm>
        <a:prstGeom prst="rect">
          <a:avLst/>
        </a:prstGeom>
        <a:blipFill>
          <a:blip xmlns:r="http://schemas.openxmlformats.org/officeDocument/2006/relationships">
            <a:extLst>
              <a:ext uri="{96DAC541-7B7A-43D3-8B79-37D633B846F1}">
                <asvg:svgBlip xmlns:asvg="http://schemas.microsoft.com/office/drawing/2016/SVG/main" xmlns=""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93CA912-8314-40F9-B510-C9550C018317}">
      <dsp:nvSpPr>
        <dsp:cNvPr id="0" name=""/>
        <dsp:cNvSpPr/>
      </dsp:nvSpPr>
      <dsp:spPr>
        <a:xfrm>
          <a:off x="9844486" y="2432315"/>
          <a:ext cx="1675195" cy="20102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889000">
            <a:lnSpc>
              <a:spcPct val="90000"/>
            </a:lnSpc>
            <a:spcBef>
              <a:spcPct val="0"/>
            </a:spcBef>
            <a:spcAft>
              <a:spcPct val="35000"/>
            </a:spcAft>
          </a:pPr>
          <a:r>
            <a:rPr lang="en-US" sz="2000" kern="1200" dirty="0"/>
            <a:t>Serve as single focal point for MNEs and </a:t>
          </a:r>
          <a:r>
            <a:rPr lang="en-US" sz="2000" b="1" kern="1200" dirty="0"/>
            <a:t>build relationships with MNEs</a:t>
          </a:r>
          <a:endParaRPr lang="en-US" sz="2000" kern="1200" dirty="0"/>
        </a:p>
      </dsp:txBody>
      <dsp:txXfrm>
        <a:off x="9844486" y="2432315"/>
        <a:ext cx="1675195" cy="201023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91961A-26B9-43FC-A7B5-5CEE76A454C7}">
      <dsp:nvSpPr>
        <dsp:cNvPr id="0" name=""/>
        <dsp:cNvSpPr/>
      </dsp:nvSpPr>
      <dsp:spPr>
        <a:xfrm>
          <a:off x="0" y="1969"/>
          <a:ext cx="11015546" cy="99796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09BFC72-D3A6-442C-8DCC-FE30222080FB}">
      <dsp:nvSpPr>
        <dsp:cNvPr id="0" name=""/>
        <dsp:cNvSpPr/>
      </dsp:nvSpPr>
      <dsp:spPr>
        <a:xfrm>
          <a:off x="301883" y="226510"/>
          <a:ext cx="548879" cy="54887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xmlns=""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478D3B6-3DBB-4174-8D08-B5D57B56C7D1}">
      <dsp:nvSpPr>
        <dsp:cNvPr id="0" name=""/>
        <dsp:cNvSpPr/>
      </dsp:nvSpPr>
      <dsp:spPr>
        <a:xfrm>
          <a:off x="1152646" y="1969"/>
          <a:ext cx="9862899" cy="997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618" tIns="105618" rIns="105618" bIns="105618" numCol="1" spcCol="1270" anchor="ctr" anchorCtr="0">
          <a:noAutofit/>
        </a:bodyPr>
        <a:lstStyle/>
        <a:p>
          <a:pPr lvl="0" algn="l" defTabSz="889000">
            <a:lnSpc>
              <a:spcPct val="100000"/>
            </a:lnSpc>
            <a:spcBef>
              <a:spcPct val="0"/>
            </a:spcBef>
            <a:spcAft>
              <a:spcPct val="35000"/>
            </a:spcAft>
          </a:pPr>
          <a:r>
            <a:rPr lang="en-US" sz="2000" kern="1200" dirty="0"/>
            <a:t>More accurate, complete and coherent statistics on MNEs throughout the statistical system, both at the enterprise level and establishment or company level</a:t>
          </a:r>
        </a:p>
      </dsp:txBody>
      <dsp:txXfrm>
        <a:off x="1152646" y="1969"/>
        <a:ext cx="9862899" cy="997962"/>
      </dsp:txXfrm>
    </dsp:sp>
    <dsp:sp modelId="{82F0B7CD-39A4-40D8-BFD8-ABA51C57D313}">
      <dsp:nvSpPr>
        <dsp:cNvPr id="0" name=""/>
        <dsp:cNvSpPr/>
      </dsp:nvSpPr>
      <dsp:spPr>
        <a:xfrm>
          <a:off x="0" y="1249422"/>
          <a:ext cx="11015546" cy="99796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9C5AAF1-CB07-4344-BBF0-60858660CAD0}">
      <dsp:nvSpPr>
        <dsp:cNvPr id="0" name=""/>
        <dsp:cNvSpPr/>
      </dsp:nvSpPr>
      <dsp:spPr>
        <a:xfrm>
          <a:off x="301883" y="1473964"/>
          <a:ext cx="548879" cy="54887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73A44DD-358E-4FBF-BB22-3ED166A42491}">
      <dsp:nvSpPr>
        <dsp:cNvPr id="0" name=""/>
        <dsp:cNvSpPr/>
      </dsp:nvSpPr>
      <dsp:spPr>
        <a:xfrm>
          <a:off x="1152646" y="1249422"/>
          <a:ext cx="9862899" cy="997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618" tIns="105618" rIns="105618" bIns="105618" numCol="1" spcCol="1270" anchor="ctr" anchorCtr="0">
          <a:noAutofit/>
        </a:bodyPr>
        <a:lstStyle/>
        <a:p>
          <a:pPr lvl="0" algn="l" defTabSz="889000">
            <a:lnSpc>
              <a:spcPct val="100000"/>
            </a:lnSpc>
            <a:spcBef>
              <a:spcPct val="0"/>
            </a:spcBef>
            <a:spcAft>
              <a:spcPct val="35000"/>
            </a:spcAft>
          </a:pPr>
          <a:r>
            <a:rPr lang="en-US" sz="2000" kern="1200"/>
            <a:t>Relationships with MNEs can lead to better response rates because companies are more willing to report sensitive business information and verify points of contact</a:t>
          </a:r>
        </a:p>
      </dsp:txBody>
      <dsp:txXfrm>
        <a:off x="1152646" y="1249422"/>
        <a:ext cx="9862899" cy="997962"/>
      </dsp:txXfrm>
    </dsp:sp>
    <dsp:sp modelId="{61C2A41B-9C7D-4074-BF2A-B2153D1548D0}">
      <dsp:nvSpPr>
        <dsp:cNvPr id="0" name=""/>
        <dsp:cNvSpPr/>
      </dsp:nvSpPr>
      <dsp:spPr>
        <a:xfrm>
          <a:off x="0" y="2496875"/>
          <a:ext cx="11015546" cy="99796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76C775-F1A1-4602-B207-10E494EA3192}">
      <dsp:nvSpPr>
        <dsp:cNvPr id="0" name=""/>
        <dsp:cNvSpPr/>
      </dsp:nvSpPr>
      <dsp:spPr>
        <a:xfrm>
          <a:off x="301883" y="2721417"/>
          <a:ext cx="548879" cy="54887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EA5FA98-57D7-43B5-9A2B-7C95B1176BCA}">
      <dsp:nvSpPr>
        <dsp:cNvPr id="0" name=""/>
        <dsp:cNvSpPr/>
      </dsp:nvSpPr>
      <dsp:spPr>
        <a:xfrm>
          <a:off x="1152646" y="2496875"/>
          <a:ext cx="9862899" cy="997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618" tIns="105618" rIns="105618" bIns="105618" numCol="1" spcCol="1270" anchor="ctr" anchorCtr="0">
          <a:noAutofit/>
        </a:bodyPr>
        <a:lstStyle/>
        <a:p>
          <a:pPr lvl="0" algn="l" defTabSz="889000">
            <a:lnSpc>
              <a:spcPct val="100000"/>
            </a:lnSpc>
            <a:spcBef>
              <a:spcPct val="0"/>
            </a:spcBef>
            <a:spcAft>
              <a:spcPct val="35000"/>
            </a:spcAft>
          </a:pPr>
          <a:r>
            <a:rPr lang="en-US" sz="2000" kern="1200"/>
            <a:t>The relationships can also allow for testing of new surveys</a:t>
          </a:r>
        </a:p>
      </dsp:txBody>
      <dsp:txXfrm>
        <a:off x="1152646" y="2496875"/>
        <a:ext cx="9862899" cy="997962"/>
      </dsp:txXfrm>
    </dsp:sp>
    <dsp:sp modelId="{4B9B73A7-D4FB-4666-98A9-BB5370657DD2}">
      <dsp:nvSpPr>
        <dsp:cNvPr id="0" name=""/>
        <dsp:cNvSpPr/>
      </dsp:nvSpPr>
      <dsp:spPr>
        <a:xfrm>
          <a:off x="0" y="3744329"/>
          <a:ext cx="11015546" cy="99796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6994784-43AF-4965-A42F-AC60E82FB113}">
      <dsp:nvSpPr>
        <dsp:cNvPr id="0" name=""/>
        <dsp:cNvSpPr/>
      </dsp:nvSpPr>
      <dsp:spPr>
        <a:xfrm>
          <a:off x="301883" y="3968870"/>
          <a:ext cx="548879" cy="54887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975C7B5-68D8-43EE-B48D-7D72F9F741CF}">
      <dsp:nvSpPr>
        <dsp:cNvPr id="0" name=""/>
        <dsp:cNvSpPr/>
      </dsp:nvSpPr>
      <dsp:spPr>
        <a:xfrm>
          <a:off x="1152646" y="3744329"/>
          <a:ext cx="9862899" cy="997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618" tIns="105618" rIns="105618" bIns="105618" numCol="1" spcCol="1270" anchor="ctr" anchorCtr="0">
          <a:noAutofit/>
        </a:bodyPr>
        <a:lstStyle/>
        <a:p>
          <a:pPr lvl="0" algn="l" defTabSz="889000">
            <a:lnSpc>
              <a:spcPct val="100000"/>
            </a:lnSpc>
            <a:spcBef>
              <a:spcPct val="0"/>
            </a:spcBef>
            <a:spcAft>
              <a:spcPct val="35000"/>
            </a:spcAft>
          </a:pPr>
          <a:r>
            <a:rPr lang="en-US" sz="2000" kern="1200"/>
            <a:t>Build up in-house expertise of MNEs and their operations </a:t>
          </a:r>
        </a:p>
      </dsp:txBody>
      <dsp:txXfrm>
        <a:off x="1152646" y="3744329"/>
        <a:ext cx="9862899" cy="9979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0574A0-5E44-499A-9892-D7E3BB929B42}">
      <dsp:nvSpPr>
        <dsp:cNvPr id="0" name=""/>
        <dsp:cNvSpPr/>
      </dsp:nvSpPr>
      <dsp:spPr>
        <a:xfrm>
          <a:off x="3342" y="852522"/>
          <a:ext cx="2651398" cy="1590838"/>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a:t>Each businesses presents different challenges. </a:t>
          </a:r>
        </a:p>
      </dsp:txBody>
      <dsp:txXfrm>
        <a:off x="3342" y="852522"/>
        <a:ext cx="2651398" cy="1590838"/>
      </dsp:txXfrm>
    </dsp:sp>
    <dsp:sp modelId="{7D3CCB8C-4A62-4B0B-9274-B4A87C0001C6}">
      <dsp:nvSpPr>
        <dsp:cNvPr id="0" name=""/>
        <dsp:cNvSpPr/>
      </dsp:nvSpPr>
      <dsp:spPr>
        <a:xfrm>
          <a:off x="2919880" y="852522"/>
          <a:ext cx="2651398" cy="1590838"/>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dirty="0"/>
            <a:t>Size does not necessarily equate to complexity of business model and internal structure.</a:t>
          </a:r>
        </a:p>
      </dsp:txBody>
      <dsp:txXfrm>
        <a:off x="2919880" y="852522"/>
        <a:ext cx="2651398" cy="1590838"/>
      </dsp:txXfrm>
    </dsp:sp>
    <dsp:sp modelId="{34F1089E-42FE-4EC3-B9D1-E2250A1C33F3}">
      <dsp:nvSpPr>
        <dsp:cNvPr id="0" name=""/>
        <dsp:cNvSpPr/>
      </dsp:nvSpPr>
      <dsp:spPr>
        <a:xfrm>
          <a:off x="5836418" y="852522"/>
          <a:ext cx="2651398" cy="1590838"/>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dirty="0"/>
            <a:t>MNEs will often have many contacts who complete surveys across their group.</a:t>
          </a:r>
        </a:p>
      </dsp:txBody>
      <dsp:txXfrm>
        <a:off x="5836418" y="852522"/>
        <a:ext cx="2651398" cy="1590838"/>
      </dsp:txXfrm>
    </dsp:sp>
    <dsp:sp modelId="{4CA04445-F5DE-4BB9-9372-3317363C7D9C}">
      <dsp:nvSpPr>
        <dsp:cNvPr id="0" name=""/>
        <dsp:cNvSpPr/>
      </dsp:nvSpPr>
      <dsp:spPr>
        <a:xfrm>
          <a:off x="8752956" y="852522"/>
          <a:ext cx="2651398" cy="1590838"/>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a:t>Hiring of LCU staff: appropriate skills and  aptitudes. </a:t>
          </a:r>
        </a:p>
      </dsp:txBody>
      <dsp:txXfrm>
        <a:off x="8752956" y="852522"/>
        <a:ext cx="2651398" cy="1590838"/>
      </dsp:txXfrm>
    </dsp:sp>
    <dsp:sp modelId="{3F135494-CCB2-4DC4-84F6-38F56D1F6A6C}">
      <dsp:nvSpPr>
        <dsp:cNvPr id="0" name=""/>
        <dsp:cNvSpPr/>
      </dsp:nvSpPr>
      <dsp:spPr>
        <a:xfrm>
          <a:off x="1461611" y="2708501"/>
          <a:ext cx="2651398" cy="1590838"/>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a:t>Steep learning curve for staff and resource intensive.</a:t>
          </a:r>
        </a:p>
      </dsp:txBody>
      <dsp:txXfrm>
        <a:off x="1461611" y="2708501"/>
        <a:ext cx="2651398" cy="1590838"/>
      </dsp:txXfrm>
    </dsp:sp>
    <dsp:sp modelId="{8468EA02-A89F-4945-8EB6-8FDFE07C6C49}">
      <dsp:nvSpPr>
        <dsp:cNvPr id="0" name=""/>
        <dsp:cNvSpPr/>
      </dsp:nvSpPr>
      <dsp:spPr>
        <a:xfrm>
          <a:off x="4378149" y="2708501"/>
          <a:ext cx="2651398" cy="1590838"/>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a:t>Developing the IT tools is fundamental.</a:t>
          </a:r>
        </a:p>
      </dsp:txBody>
      <dsp:txXfrm>
        <a:off x="4378149" y="2708501"/>
        <a:ext cx="2651398" cy="1590838"/>
      </dsp:txXfrm>
    </dsp:sp>
    <dsp:sp modelId="{37A911EC-4C86-4C87-A12A-6A2B295AD69A}">
      <dsp:nvSpPr>
        <dsp:cNvPr id="0" name=""/>
        <dsp:cNvSpPr/>
      </dsp:nvSpPr>
      <dsp:spPr>
        <a:xfrm>
          <a:off x="7294687" y="2708501"/>
          <a:ext cx="2651398" cy="1590838"/>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a:t>Set </a:t>
          </a:r>
          <a:r>
            <a:rPr lang="en-US" sz="2400" kern="1200" dirty="0"/>
            <a:t>realistic</a:t>
          </a:r>
          <a:r>
            <a:rPr lang="en-US" sz="1700" kern="1200" dirty="0"/>
            <a:t> goals.</a:t>
          </a:r>
        </a:p>
      </dsp:txBody>
      <dsp:txXfrm>
        <a:off x="7294687" y="2708501"/>
        <a:ext cx="2651398" cy="1590838"/>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PT"/>
          </a:p>
        </p:txBody>
      </p:sp>
      <p:sp>
        <p:nvSpPr>
          <p:cNvPr id="3" name="Marcador de Posição d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829503-1850-45AB-9308-BE97BF289C39}" type="datetimeFigureOut">
              <a:rPr lang="pt-PT" smtClean="0"/>
              <a:t>16/06/2026</a:t>
            </a:fld>
            <a:endParaRPr lang="pt-PT"/>
          </a:p>
        </p:txBody>
      </p:sp>
      <p:sp>
        <p:nvSpPr>
          <p:cNvPr id="4" name="Marcador de Posição da Imagem do Diapositivo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PT"/>
          </a:p>
        </p:txBody>
      </p:sp>
      <p:sp>
        <p:nvSpPr>
          <p:cNvPr id="5" name="Marcador de Posição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6" name="Marcador de Posição do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PT"/>
          </a:p>
        </p:txBody>
      </p:sp>
      <p:sp>
        <p:nvSpPr>
          <p:cNvPr id="7" name="Marcador de Posição do Número do Diapositivo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78E568-7440-4E76-9D57-B0BE419F2575}" type="slidenum">
              <a:rPr lang="pt-PT" smtClean="0"/>
              <a:t>‹N›</a:t>
            </a:fld>
            <a:endParaRPr lang="pt-PT"/>
          </a:p>
        </p:txBody>
      </p:sp>
    </p:spTree>
    <p:extLst>
      <p:ext uri="{BB962C8B-B14F-4D97-AF65-F5344CB8AC3E}">
        <p14:creationId xmlns:p14="http://schemas.microsoft.com/office/powerpoint/2010/main" val="30968779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fld id="{20AD1AE5-08C9-460B-BF7D-2EDBD0A36804}" type="slidenum">
              <a:rPr lang="en-US" smtClean="0"/>
              <a:t>4</a:t>
            </a:fld>
            <a:endParaRPr lang="en-US"/>
          </a:p>
        </p:txBody>
      </p:sp>
    </p:spTree>
    <p:extLst>
      <p:ext uri="{BB962C8B-B14F-4D97-AF65-F5344CB8AC3E}">
        <p14:creationId xmlns:p14="http://schemas.microsoft.com/office/powerpoint/2010/main" val="3894484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D1908-1510-D5EA-06B7-5D1AEE9C9D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7E22CA-77BA-B000-4621-11A0D3132A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E4D9D5-2167-8F6A-CC4A-0760DF885CBE}"/>
              </a:ext>
            </a:extLst>
          </p:cNvPr>
          <p:cNvSpPr>
            <a:spLocks noGrp="1"/>
          </p:cNvSpPr>
          <p:nvPr>
            <p:ph type="body" idx="1"/>
          </p:nvPr>
        </p:nvSpPr>
        <p:spPr/>
        <p:txBody>
          <a:bodyPr/>
          <a:lstStyle/>
          <a:p>
            <a:pPr marL="174708" indent="-174708">
              <a:buFont typeface="Arial" panose="020B0604020202020204" pitchFamily="34" charset="0"/>
              <a:buChar char="•"/>
            </a:pPr>
            <a:endParaRPr lang="en-US" b="1" dirty="0"/>
          </a:p>
        </p:txBody>
      </p:sp>
      <p:sp>
        <p:nvSpPr>
          <p:cNvPr id="4" name="Slide Number Placeholder 3">
            <a:extLst>
              <a:ext uri="{FF2B5EF4-FFF2-40B4-BE49-F238E27FC236}">
                <a16:creationId xmlns:a16="http://schemas.microsoft.com/office/drawing/2014/main" id="{585C8973-C9B2-1B53-E605-AE013BC5F0A0}"/>
              </a:ext>
            </a:extLst>
          </p:cNvPr>
          <p:cNvSpPr>
            <a:spLocks noGrp="1"/>
          </p:cNvSpPr>
          <p:nvPr>
            <p:ph type="sldNum" sz="quarter" idx="10"/>
          </p:nvPr>
        </p:nvSpPr>
        <p:spPr/>
        <p:txBody>
          <a:bodyPr/>
          <a:lstStyle/>
          <a:p>
            <a:fld id="{20AD1AE5-08C9-460B-BF7D-2EDBD0A36804}" type="slidenum">
              <a:rPr lang="en-US" smtClean="0"/>
              <a:t>5</a:t>
            </a:fld>
            <a:endParaRPr lang="en-US"/>
          </a:p>
        </p:txBody>
      </p:sp>
    </p:spTree>
    <p:extLst>
      <p:ext uri="{BB962C8B-B14F-4D97-AF65-F5344CB8AC3E}">
        <p14:creationId xmlns:p14="http://schemas.microsoft.com/office/powerpoint/2010/main" val="28482387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2C9927-FE03-B62C-3932-9CC3E07D10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FFFFDE-C9E6-A210-76E5-47C6B0BD47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ACD0B7-8B7E-A751-9D9A-7CF28185BC35}"/>
              </a:ext>
            </a:extLst>
          </p:cNvPr>
          <p:cNvSpPr>
            <a:spLocks noGrp="1"/>
          </p:cNvSpPr>
          <p:nvPr>
            <p:ph type="body" idx="1"/>
          </p:nvPr>
        </p:nvSpPr>
        <p:spPr/>
        <p:txBody>
          <a:bodyPr/>
          <a:lstStyle/>
          <a:p>
            <a:pPr marL="174708" indent="-174708">
              <a:buFont typeface="Arial" panose="020B0604020202020204" pitchFamily="34" charset="0"/>
              <a:buChar char="•"/>
            </a:pPr>
            <a:endParaRPr lang="en-US" b="1" dirty="0"/>
          </a:p>
        </p:txBody>
      </p:sp>
      <p:sp>
        <p:nvSpPr>
          <p:cNvPr id="4" name="Slide Number Placeholder 3">
            <a:extLst>
              <a:ext uri="{FF2B5EF4-FFF2-40B4-BE49-F238E27FC236}">
                <a16:creationId xmlns:a16="http://schemas.microsoft.com/office/drawing/2014/main" id="{567849B9-DF98-B4DC-171D-A57A70220E43}"/>
              </a:ext>
            </a:extLst>
          </p:cNvPr>
          <p:cNvSpPr>
            <a:spLocks noGrp="1"/>
          </p:cNvSpPr>
          <p:nvPr>
            <p:ph type="sldNum" sz="quarter" idx="10"/>
          </p:nvPr>
        </p:nvSpPr>
        <p:spPr/>
        <p:txBody>
          <a:bodyPr/>
          <a:lstStyle/>
          <a:p>
            <a:fld id="{20AD1AE5-08C9-460B-BF7D-2EDBD0A36804}" type="slidenum">
              <a:rPr lang="en-US" smtClean="0"/>
              <a:t>6</a:t>
            </a:fld>
            <a:endParaRPr lang="en-US"/>
          </a:p>
        </p:txBody>
      </p:sp>
    </p:spTree>
    <p:extLst>
      <p:ext uri="{BB962C8B-B14F-4D97-AF65-F5344CB8AC3E}">
        <p14:creationId xmlns:p14="http://schemas.microsoft.com/office/powerpoint/2010/main" val="30271487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1672D8-099F-0AD9-6F40-22B6523751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3B79D0-9239-EF07-6CB9-B4AC247DED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D3A57D-1923-F9B6-D8B6-46DA724468BC}"/>
              </a:ext>
            </a:extLst>
          </p:cNvPr>
          <p:cNvSpPr>
            <a:spLocks noGrp="1"/>
          </p:cNvSpPr>
          <p:nvPr>
            <p:ph type="body" idx="1"/>
          </p:nvPr>
        </p:nvSpPr>
        <p:spPr/>
        <p:txBody>
          <a:bodyPr/>
          <a:lstStyle/>
          <a:p>
            <a:pPr marL="174708" indent="-174708">
              <a:buFont typeface="Arial" panose="020B0604020202020204" pitchFamily="34" charset="0"/>
              <a:buChar char="•"/>
            </a:pPr>
            <a:endParaRPr lang="en-US" b="1" dirty="0"/>
          </a:p>
        </p:txBody>
      </p:sp>
      <p:sp>
        <p:nvSpPr>
          <p:cNvPr id="4" name="Slide Number Placeholder 3">
            <a:extLst>
              <a:ext uri="{FF2B5EF4-FFF2-40B4-BE49-F238E27FC236}">
                <a16:creationId xmlns:a16="http://schemas.microsoft.com/office/drawing/2014/main" id="{A2F0A8CD-6564-4CF5-59EA-0DA434019023}"/>
              </a:ext>
            </a:extLst>
          </p:cNvPr>
          <p:cNvSpPr>
            <a:spLocks noGrp="1"/>
          </p:cNvSpPr>
          <p:nvPr>
            <p:ph type="sldNum" sz="quarter" idx="10"/>
          </p:nvPr>
        </p:nvSpPr>
        <p:spPr/>
        <p:txBody>
          <a:bodyPr/>
          <a:lstStyle/>
          <a:p>
            <a:fld id="{20AD1AE5-08C9-460B-BF7D-2EDBD0A36804}" type="slidenum">
              <a:rPr lang="en-US" smtClean="0"/>
              <a:t>7</a:t>
            </a:fld>
            <a:endParaRPr lang="en-US"/>
          </a:p>
        </p:txBody>
      </p:sp>
    </p:spTree>
    <p:extLst>
      <p:ext uri="{BB962C8B-B14F-4D97-AF65-F5344CB8AC3E}">
        <p14:creationId xmlns:p14="http://schemas.microsoft.com/office/powerpoint/2010/main" val="32473634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44DB5-91A5-B981-6356-66913DBD83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4A2570-FB60-D81F-E0CA-1A3C5EC2E6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2924B2-0DAA-153B-2B12-3C7D2ADB6C00}"/>
              </a:ext>
            </a:extLst>
          </p:cNvPr>
          <p:cNvSpPr>
            <a:spLocks noGrp="1"/>
          </p:cNvSpPr>
          <p:nvPr>
            <p:ph type="body" idx="1"/>
          </p:nvPr>
        </p:nvSpPr>
        <p:spPr/>
        <p:txBody>
          <a:bodyPr/>
          <a:lstStyle/>
          <a:p>
            <a:pPr marL="174708" indent="-174708">
              <a:buFont typeface="Arial" panose="020B0604020202020204" pitchFamily="34" charset="0"/>
              <a:buChar char="•"/>
            </a:pPr>
            <a:endParaRPr lang="en-US" b="1" dirty="0"/>
          </a:p>
        </p:txBody>
      </p:sp>
      <p:sp>
        <p:nvSpPr>
          <p:cNvPr id="4" name="Slide Number Placeholder 3">
            <a:extLst>
              <a:ext uri="{FF2B5EF4-FFF2-40B4-BE49-F238E27FC236}">
                <a16:creationId xmlns:a16="http://schemas.microsoft.com/office/drawing/2014/main" id="{DDF1668F-6E6F-62D9-00EA-45AA60B6B728}"/>
              </a:ext>
            </a:extLst>
          </p:cNvPr>
          <p:cNvSpPr>
            <a:spLocks noGrp="1"/>
          </p:cNvSpPr>
          <p:nvPr>
            <p:ph type="sldNum" sz="quarter" idx="10"/>
          </p:nvPr>
        </p:nvSpPr>
        <p:spPr/>
        <p:txBody>
          <a:bodyPr/>
          <a:lstStyle/>
          <a:p>
            <a:fld id="{20AD1AE5-08C9-460B-BF7D-2EDBD0A36804}" type="slidenum">
              <a:rPr lang="en-US" smtClean="0"/>
              <a:t>8</a:t>
            </a:fld>
            <a:endParaRPr lang="en-US"/>
          </a:p>
        </p:txBody>
      </p:sp>
    </p:spTree>
    <p:extLst>
      <p:ext uri="{BB962C8B-B14F-4D97-AF65-F5344CB8AC3E}">
        <p14:creationId xmlns:p14="http://schemas.microsoft.com/office/powerpoint/2010/main" val="2818225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704088" y="889820"/>
            <a:ext cx="9989574" cy="3598606"/>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704088"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D1D1EADE-8E88-4C7C-8AC5-FB148DE4940E}" type="datetime1">
              <a:rPr lang="en-US" smtClean="0"/>
              <a:t>6/16/2026</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87E7843D-FF13-4365-9478-9625B70A2705}" type="slidenum">
              <a:rPr lang="en-US" smtClean="0"/>
              <a:t>‹N›</a:t>
            </a:fld>
            <a:endParaRPr lang="en-US"/>
          </a:p>
        </p:txBody>
      </p:sp>
    </p:spTree>
    <p:extLst>
      <p:ext uri="{BB962C8B-B14F-4D97-AF65-F5344CB8AC3E}">
        <p14:creationId xmlns:p14="http://schemas.microsoft.com/office/powerpoint/2010/main" val="2167081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EC3C8B9C-477D-492A-96AD-1FC2CC997A73}" type="datetime1">
              <a:rPr lang="en-US" smtClean="0"/>
              <a:t>6/16/2026</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87E7843D-FF13-4365-9478-9625B70A2705}" type="slidenum">
              <a:rPr lang="en-US" smtClean="0"/>
              <a:t>‹N›</a:t>
            </a:fld>
            <a:endParaRPr lang="en-US"/>
          </a:p>
        </p:txBody>
      </p:sp>
    </p:spTree>
    <p:extLst>
      <p:ext uri="{BB962C8B-B14F-4D97-AF65-F5344CB8AC3E}">
        <p14:creationId xmlns:p14="http://schemas.microsoft.com/office/powerpoint/2010/main" val="1344263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2" y="997974"/>
            <a:ext cx="2349043" cy="498495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768927" y="997973"/>
            <a:ext cx="8473395" cy="49849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42D3AED5-E26D-4E29-B1B3-7847B6779594}" type="datetime1">
              <a:rPr lang="en-US" smtClean="0"/>
              <a:t>6/16/2026</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87E7843D-FF13-4365-9478-9625B70A2705}" type="slidenum">
              <a:rPr lang="en-US" smtClean="0"/>
              <a:t>‹N›</a:t>
            </a:fld>
            <a:endParaRPr lang="en-US"/>
          </a:p>
        </p:txBody>
      </p:sp>
    </p:spTree>
    <p:extLst>
      <p:ext uri="{BB962C8B-B14F-4D97-AF65-F5344CB8AC3E}">
        <p14:creationId xmlns:p14="http://schemas.microsoft.com/office/powerpoint/2010/main" val="3210862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157B6794-849E-4626-908B-D15793550EFB}" type="datetime1">
              <a:rPr lang="en-US" smtClean="0"/>
              <a:t>6/16/2026</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87E7843D-FF13-4365-9478-9625B70A2705}" type="slidenum">
              <a:rPr lang="en-US" smtClean="0"/>
              <a:t>‹N›</a:t>
            </a:fld>
            <a:endParaRPr lang="en-US"/>
          </a:p>
        </p:txBody>
      </p:sp>
    </p:spTree>
    <p:extLst>
      <p:ext uri="{BB962C8B-B14F-4D97-AF65-F5344CB8AC3E}">
        <p14:creationId xmlns:p14="http://schemas.microsoft.com/office/powerpoint/2010/main" val="3893713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3" y="1709738"/>
            <a:ext cx="10632067"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63DB64E7-5594-42A3-ADBF-E95A7ACEAD64}" type="datetime1">
              <a:rPr lang="en-US" smtClean="0"/>
              <a:t>6/16/2026</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87E7843D-FF13-4365-9478-9625B70A2705}" type="slidenum">
              <a:rPr lang="en-US" smtClean="0"/>
              <a:t>‹N›</a:t>
            </a:fld>
            <a:endParaRPr lang="en-US"/>
          </a:p>
        </p:txBody>
      </p:sp>
    </p:spTree>
    <p:extLst>
      <p:ext uri="{BB962C8B-B14F-4D97-AF65-F5344CB8AC3E}">
        <p14:creationId xmlns:p14="http://schemas.microsoft.com/office/powerpoint/2010/main" val="15329832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14400"/>
            <a:ext cx="10691265" cy="1307592"/>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04088"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81344"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18462B0B-D248-4FFB-8695-AD7FA4B1284A}" type="datetime1">
              <a:rPr lang="en-US" smtClean="0"/>
              <a:t>6/16/2026</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87E7843D-FF13-4365-9478-9625B70A2705}" type="slidenum">
              <a:rPr lang="en-US" smtClean="0"/>
              <a:t>‹N›</a:t>
            </a:fld>
            <a:endParaRPr lang="en-US"/>
          </a:p>
        </p:txBody>
      </p:sp>
    </p:spTree>
    <p:extLst>
      <p:ext uri="{BB962C8B-B14F-4D97-AF65-F5344CB8AC3E}">
        <p14:creationId xmlns:p14="http://schemas.microsoft.com/office/powerpoint/2010/main" val="1419046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704087" y="929147"/>
            <a:ext cx="10689336" cy="798451"/>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04088"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04088"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81344"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81344"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D0378EFB-9159-4510-B73F-4F0409ADE937}" type="datetime1">
              <a:rPr lang="en-US" smtClean="0"/>
              <a:t>6/16/2026</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87E7843D-FF13-4365-9478-9625B70A2705}" type="slidenum">
              <a:rPr lang="en-US" smtClean="0"/>
              <a:t>‹N›</a:t>
            </a:fld>
            <a:endParaRPr lang="en-US"/>
          </a:p>
        </p:txBody>
      </p:sp>
    </p:spTree>
    <p:extLst>
      <p:ext uri="{BB962C8B-B14F-4D97-AF65-F5344CB8AC3E}">
        <p14:creationId xmlns:p14="http://schemas.microsoft.com/office/powerpoint/2010/main" val="3386161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89BC9412-2452-4BED-A324-9D8C115361AD}" type="datetime1">
              <a:rPr lang="en-US" smtClean="0"/>
              <a:t>6/16/2026</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87E7843D-FF13-4365-9478-9625B70A2705}" type="slidenum">
              <a:rPr lang="en-US" smtClean="0"/>
              <a:t>‹N›</a:t>
            </a:fld>
            <a:endParaRPr lang="en-US"/>
          </a:p>
        </p:txBody>
      </p:sp>
    </p:spTree>
    <p:extLst>
      <p:ext uri="{BB962C8B-B14F-4D97-AF65-F5344CB8AC3E}">
        <p14:creationId xmlns:p14="http://schemas.microsoft.com/office/powerpoint/2010/main" val="804580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F5318F62-D251-40E8-A23C-F4CFE9FEAB41}" type="datetime1">
              <a:rPr lang="en-US" smtClean="0"/>
              <a:t>6/16/2026</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87E7843D-FF13-4365-9478-9625B70A2705}" type="slidenum">
              <a:rPr lang="en-US" smtClean="0"/>
              <a:t>‹N›</a:t>
            </a:fld>
            <a:endParaRPr lang="en-US"/>
          </a:p>
        </p:txBody>
      </p:sp>
    </p:spTree>
    <p:extLst>
      <p:ext uri="{BB962C8B-B14F-4D97-AF65-F5344CB8AC3E}">
        <p14:creationId xmlns:p14="http://schemas.microsoft.com/office/powerpoint/2010/main" val="260293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704088" y="1069848"/>
            <a:ext cx="4093599" cy="1316736"/>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1069848"/>
            <a:ext cx="6172200" cy="47912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704088" y="2551176"/>
            <a:ext cx="4093599" cy="3319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44F76144-149E-4874-93A5-554A0357CF82}" type="datetime1">
              <a:rPr lang="en-US" smtClean="0"/>
              <a:t>6/16/2026</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87E7843D-FF13-4365-9478-9625B70A2705}" type="slidenum">
              <a:rPr lang="en-US" smtClean="0"/>
              <a:t>‹N›</a:t>
            </a:fld>
            <a:endParaRPr lang="en-US"/>
          </a:p>
        </p:txBody>
      </p:sp>
    </p:spTree>
    <p:extLst>
      <p:ext uri="{BB962C8B-B14F-4D97-AF65-F5344CB8AC3E}">
        <p14:creationId xmlns:p14="http://schemas.microsoft.com/office/powerpoint/2010/main" val="12193216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704088" y="1066800"/>
            <a:ext cx="4103431" cy="1317523"/>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183188" y="1066800"/>
            <a:ext cx="6172200" cy="4794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704088"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50BA65D8-0540-4835-AE5C-25D29DBA01BE}" type="datetime1">
              <a:rPr lang="en-US" smtClean="0"/>
              <a:t>6/16/2026</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87E7843D-FF13-4365-9478-9625B70A2705}" type="slidenum">
              <a:rPr lang="en-US" smtClean="0"/>
              <a:t>‹N›</a:t>
            </a:fld>
            <a:endParaRPr lang="en-US"/>
          </a:p>
        </p:txBody>
      </p:sp>
    </p:spTree>
    <p:extLst>
      <p:ext uri="{BB962C8B-B14F-4D97-AF65-F5344CB8AC3E}">
        <p14:creationId xmlns:p14="http://schemas.microsoft.com/office/powerpoint/2010/main" val="25192211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14400"/>
            <a:ext cx="10691265" cy="130759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21992"/>
            <a:ext cx="10691265" cy="37398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49564" cy="365125"/>
          </a:xfrm>
          <a:prstGeom prst="rect">
            <a:avLst/>
          </a:prstGeom>
        </p:spPr>
        <p:txBody>
          <a:bodyPr vert="horz" lIns="91440" tIns="45720" rIns="91440" bIns="45720" rtlCol="0" anchor="ctr"/>
          <a:lstStyle>
            <a:lvl1pPr algn="r">
              <a:defRPr sz="1050">
                <a:solidFill>
                  <a:schemeClr val="tx1"/>
                </a:solidFill>
                <a:latin typeface="+mj-lt"/>
              </a:defRPr>
            </a:lvl1pPr>
          </a:lstStyle>
          <a:p>
            <a:fld id="{E31BA835-12AC-4E8F-955A-EA3F4DE2791F}" type="datetime1">
              <a:rPr lang="en-US" smtClean="0"/>
              <a:t>6/16/2026</a:t>
            </a:fld>
            <a:endParaRPr lang="en-US"/>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04088"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endParaRPr lang="en-US" dirty="0"/>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fld id="{87E7843D-FF13-4365-9478-9625B70A2705}" type="slidenum">
              <a:rPr lang="en-US" smtClean="0"/>
              <a:t>‹N›</a:t>
            </a:fld>
            <a:endParaRPr lang="en-US"/>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C8351EB3-FE0A-E2FA-9706-3D543354F332}"/>
              </a:ext>
            </a:extLst>
          </p:cNvPr>
          <p:cNvSpPr txBox="1"/>
          <p:nvPr userDrawn="1">
            <p:extLst>
              <p:ext uri="{1162E1C5-73C7-4A58-AE30-91384D911F3F}">
                <p184:classification xmlns:p184="http://schemas.microsoft.com/office/powerpoint/2018/4/main" xmlns="" val="ftr"/>
              </p:ext>
            </p:extLst>
          </p:nvPr>
        </p:nvSpPr>
        <p:spPr>
          <a:xfrm>
            <a:off x="5237163" y="6642100"/>
            <a:ext cx="1746250" cy="152400"/>
          </a:xfrm>
          <a:prstGeom prst="rect">
            <a:avLst/>
          </a:prstGeom>
        </p:spPr>
        <p:txBody>
          <a:bodyPr horzOverflow="overflow" lIns="0" tIns="0" rIns="0" bIns="0">
            <a:spAutoFit/>
          </a:bodyPr>
          <a:lstStyle/>
          <a:p>
            <a:pPr algn="l"/>
            <a:r>
              <a:rPr lang="en-US" sz="1000">
                <a:solidFill>
                  <a:srgbClr val="0000FF">
                    <a:alpha val="50000"/>
                  </a:srgbClr>
                </a:solidFill>
                <a:latin typeface="Calibri" panose="020F0502020204030204" pitchFamily="34" charset="0"/>
                <a:ea typeface="Calibri" panose="020F0502020204030204" pitchFamily="34" charset="0"/>
                <a:cs typeface="Calibri" panose="020F0502020204030204" pitchFamily="34" charset="0"/>
              </a:rPr>
              <a:t>Restricted Use - À usage restreint</a:t>
            </a:r>
          </a:p>
        </p:txBody>
      </p:sp>
    </p:spTree>
    <p:extLst>
      <p:ext uri="{BB962C8B-B14F-4D97-AF65-F5344CB8AC3E}">
        <p14:creationId xmlns:p14="http://schemas.microsoft.com/office/powerpoint/2010/main" val="3889920861"/>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2" r:id="rId6"/>
    <p:sldLayoutId id="2147483738" r:id="rId7"/>
    <p:sldLayoutId id="2147483739" r:id="rId8"/>
    <p:sldLayoutId id="2147483740" r:id="rId9"/>
    <p:sldLayoutId id="2147483741" r:id="rId10"/>
    <p:sldLayoutId id="2147483743" r:id="rId11"/>
  </p:sldLayoutIdLst>
  <p:hf sldNum="0" hdr="0" ftr="0" dt="0"/>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33E93247-6229-44AB-A550-739E971E690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ue and white room with a blue sky&#10;&#10;AI-generated content may be incorrect.">
            <a:extLst>
              <a:ext uri="{FF2B5EF4-FFF2-40B4-BE49-F238E27FC236}">
                <a16:creationId xmlns:a16="http://schemas.microsoft.com/office/drawing/2014/main" id="{EE5A5E8A-1B12-4793-90C0-5F83699088FE}"/>
              </a:ext>
            </a:extLst>
          </p:cNvPr>
          <p:cNvPicPr>
            <a:picLocks noChangeAspect="1"/>
          </p:cNvPicPr>
          <p:nvPr/>
        </p:nvPicPr>
        <p:blipFill>
          <a:blip r:embed="rId2"/>
          <a:srcRect t="25000"/>
          <a:stretch/>
        </p:blipFill>
        <p:spPr>
          <a:xfrm>
            <a:off x="20" y="10"/>
            <a:ext cx="12191980" cy="6857990"/>
          </a:xfrm>
          <a:prstGeom prst="rect">
            <a:avLst/>
          </a:prstGeom>
        </p:spPr>
      </p:pic>
      <p:sp>
        <p:nvSpPr>
          <p:cNvPr id="31" name="Rectangle 30">
            <a:extLst>
              <a:ext uri="{FF2B5EF4-FFF2-40B4-BE49-F238E27FC236}">
                <a16:creationId xmlns:a16="http://schemas.microsoft.com/office/drawing/2014/main" id="{6BB6B482-ACCA-4938-8AEA-49D525C1722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6905" y="46904"/>
            <a:ext cx="6865150" cy="6771342"/>
          </a:xfrm>
          <a:prstGeom prst="rect">
            <a:avLst/>
          </a:prstGeom>
          <a:gradFill>
            <a:gsLst>
              <a:gs pos="42000">
                <a:srgbClr val="000000">
                  <a:alpha val="18000"/>
                </a:srgbClr>
              </a:gs>
              <a:gs pos="0">
                <a:srgbClr val="000000">
                  <a:alpha val="0"/>
                </a:srgbClr>
              </a:gs>
              <a:gs pos="100000">
                <a:srgbClr val="000000">
                  <a:alpha val="39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C3DA476-0F6D-DF2B-F3DB-DC4AD48117CA}"/>
              </a:ext>
            </a:extLst>
          </p:cNvPr>
          <p:cNvSpPr>
            <a:spLocks noGrp="1"/>
          </p:cNvSpPr>
          <p:nvPr>
            <p:ph type="ctrTitle"/>
          </p:nvPr>
        </p:nvSpPr>
        <p:spPr>
          <a:xfrm>
            <a:off x="0" y="451526"/>
            <a:ext cx="10762488" cy="3497042"/>
          </a:xfrm>
        </p:spPr>
        <p:txBody>
          <a:bodyPr anchor="t">
            <a:normAutofit fontScale="90000"/>
          </a:bodyPr>
          <a:lstStyle/>
          <a:p>
            <a:pPr>
              <a:lnSpc>
                <a:spcPct val="150000"/>
              </a:lnSpc>
            </a:pPr>
            <a:r>
              <a:rPr lang="pt-PT" sz="4200" dirty="0" err="1">
                <a:solidFill>
                  <a:srgbClr val="FFFFFF"/>
                </a:solidFill>
              </a:rPr>
              <a:t>Multinational</a:t>
            </a:r>
            <a:r>
              <a:rPr lang="pt-PT" sz="4200" dirty="0">
                <a:solidFill>
                  <a:srgbClr val="FFFFFF"/>
                </a:solidFill>
              </a:rPr>
              <a:t> </a:t>
            </a:r>
            <a:r>
              <a:rPr lang="pt-PT" sz="4200" dirty="0" err="1">
                <a:solidFill>
                  <a:srgbClr val="FFFFFF"/>
                </a:solidFill>
              </a:rPr>
              <a:t>enterprises</a:t>
            </a:r>
            <a:r>
              <a:rPr lang="pt-PT" sz="4200" dirty="0">
                <a:solidFill>
                  <a:srgbClr val="FFFFFF"/>
                </a:solidFill>
              </a:rPr>
              <a:t> </a:t>
            </a:r>
            <a:r>
              <a:rPr lang="pt-PT" sz="4200" dirty="0" err="1">
                <a:solidFill>
                  <a:srgbClr val="FFFFFF"/>
                </a:solidFill>
              </a:rPr>
              <a:t>and</a:t>
            </a:r>
            <a:r>
              <a:rPr lang="pt-PT" sz="4200" dirty="0">
                <a:solidFill>
                  <a:srgbClr val="FFFFFF"/>
                </a:solidFill>
              </a:rPr>
              <a:t> business </a:t>
            </a:r>
            <a:r>
              <a:rPr lang="pt-PT" sz="4200" dirty="0" err="1">
                <a:solidFill>
                  <a:srgbClr val="FFFFFF"/>
                </a:solidFill>
              </a:rPr>
              <a:t>statistics</a:t>
            </a:r>
            <a:r>
              <a:rPr lang="pt-PT" sz="4200" dirty="0">
                <a:solidFill>
                  <a:srgbClr val="FFFFFF"/>
                </a:solidFill>
              </a:rPr>
              <a:t>: </a:t>
            </a:r>
            <a:r>
              <a:rPr lang="pt-PT" sz="4200" dirty="0" err="1">
                <a:solidFill>
                  <a:srgbClr val="FFFFFF"/>
                </a:solidFill>
              </a:rPr>
              <a:t>international</a:t>
            </a:r>
            <a:r>
              <a:rPr lang="pt-PT" sz="4200" dirty="0">
                <a:solidFill>
                  <a:srgbClr val="FFFFFF"/>
                </a:solidFill>
              </a:rPr>
              <a:t> </a:t>
            </a:r>
            <a:r>
              <a:rPr lang="pt-PT" sz="4200" dirty="0" err="1">
                <a:solidFill>
                  <a:srgbClr val="FFFFFF"/>
                </a:solidFill>
              </a:rPr>
              <a:t>guidelines</a:t>
            </a:r>
            <a:r>
              <a:rPr lang="pt-PT" sz="4200" dirty="0">
                <a:solidFill>
                  <a:srgbClr val="FFFFFF"/>
                </a:solidFill>
              </a:rPr>
              <a:t> </a:t>
            </a:r>
            <a:br>
              <a:rPr lang="pt-PT" sz="4200" dirty="0">
                <a:solidFill>
                  <a:srgbClr val="FFFFFF"/>
                </a:solidFill>
              </a:rPr>
            </a:br>
            <a:r>
              <a:rPr lang="pt-PT" sz="4200" dirty="0">
                <a:solidFill>
                  <a:srgbClr val="FFFFFF"/>
                </a:solidFill>
              </a:rPr>
              <a:t>for </a:t>
            </a:r>
            <a:r>
              <a:rPr lang="pt-PT" sz="4200" dirty="0" err="1">
                <a:solidFill>
                  <a:srgbClr val="FFFFFF"/>
                </a:solidFill>
              </a:rPr>
              <a:t>lcu</a:t>
            </a:r>
            <a:r>
              <a:rPr lang="pt-PT" sz="4200" dirty="0">
                <a:solidFill>
                  <a:srgbClr val="FFFFFF"/>
                </a:solidFill>
              </a:rPr>
              <a:t> </a:t>
            </a:r>
            <a:r>
              <a:rPr lang="pt-PT" sz="4200" dirty="0" err="1">
                <a:solidFill>
                  <a:srgbClr val="FFFFFF"/>
                </a:solidFill>
              </a:rPr>
              <a:t>and</a:t>
            </a:r>
            <a:r>
              <a:rPr lang="pt-PT" sz="4200" dirty="0">
                <a:solidFill>
                  <a:srgbClr val="FFFFFF"/>
                </a:solidFill>
              </a:rPr>
              <a:t> </a:t>
            </a:r>
            <a:r>
              <a:rPr lang="pt-PT" sz="4200" dirty="0" err="1">
                <a:solidFill>
                  <a:srgbClr val="FFFFFF"/>
                </a:solidFill>
              </a:rPr>
              <a:t>national</a:t>
            </a:r>
            <a:r>
              <a:rPr lang="pt-PT" sz="4200" dirty="0">
                <a:solidFill>
                  <a:srgbClr val="FFFFFF"/>
                </a:solidFill>
              </a:rPr>
              <a:t> </a:t>
            </a:r>
            <a:br>
              <a:rPr lang="pt-PT" sz="4200" dirty="0">
                <a:solidFill>
                  <a:srgbClr val="FFFFFF"/>
                </a:solidFill>
              </a:rPr>
            </a:br>
            <a:r>
              <a:rPr lang="pt-PT" sz="4200" dirty="0" err="1">
                <a:solidFill>
                  <a:srgbClr val="FFFFFF"/>
                </a:solidFill>
              </a:rPr>
              <a:t>best</a:t>
            </a:r>
            <a:r>
              <a:rPr lang="pt-PT" sz="4200" dirty="0">
                <a:solidFill>
                  <a:srgbClr val="FFFFFF"/>
                </a:solidFill>
              </a:rPr>
              <a:t> </a:t>
            </a:r>
            <a:r>
              <a:rPr lang="pt-PT" sz="4200" dirty="0" err="1">
                <a:solidFill>
                  <a:srgbClr val="FFFFFF"/>
                </a:solidFill>
              </a:rPr>
              <a:t>practices</a:t>
            </a:r>
            <a:r>
              <a:rPr lang="pt-PT" sz="4200" dirty="0">
                <a:solidFill>
                  <a:srgbClr val="FFFFFF"/>
                </a:solidFill>
              </a:rPr>
              <a:t/>
            </a:r>
            <a:br>
              <a:rPr lang="pt-PT" sz="4200" dirty="0">
                <a:solidFill>
                  <a:srgbClr val="FFFFFF"/>
                </a:solidFill>
              </a:rPr>
            </a:br>
            <a:endParaRPr lang="pt-PT" sz="4200" dirty="0">
              <a:solidFill>
                <a:srgbClr val="FFFFFF"/>
              </a:solidFill>
            </a:endParaRPr>
          </a:p>
        </p:txBody>
      </p:sp>
      <p:cxnSp>
        <p:nvCxnSpPr>
          <p:cNvPr id="33" name="Straight Connector 32">
            <a:extLst>
              <a:ext uri="{FF2B5EF4-FFF2-40B4-BE49-F238E27FC236}">
                <a16:creationId xmlns:a16="http://schemas.microsoft.com/office/drawing/2014/main" id="{EE2E603F-4A95-4FE8-BB06-211DFD75DBEF}"/>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49568B19-3BD5-E880-3140-20EE13CC26C7}"/>
              </a:ext>
            </a:extLst>
          </p:cNvPr>
          <p:cNvSpPr txBox="1">
            <a:spLocks/>
          </p:cNvSpPr>
          <p:nvPr/>
        </p:nvSpPr>
        <p:spPr>
          <a:xfrm>
            <a:off x="7996136" y="5428034"/>
            <a:ext cx="4195864" cy="1352145"/>
          </a:xfrm>
          <a:prstGeom prst="rect">
            <a:avLst/>
          </a:prstGeom>
        </p:spPr>
        <p:txBody>
          <a:bodyPr vert="horz" lIns="91440" tIns="45720" rIns="91440" bIns="45720" rtlCol="0" anchor="t">
            <a:normAutofit fontScale="62500" lnSpcReduction="20000"/>
          </a:bodyPr>
          <a:lstStyle>
            <a:lvl1pPr algn="l" defTabSz="914400" rtl="0" eaLnBrk="1" latinLnBrk="0" hangingPunct="1">
              <a:lnSpc>
                <a:spcPct val="100000"/>
              </a:lnSpc>
              <a:spcBef>
                <a:spcPct val="0"/>
              </a:spcBef>
              <a:buNone/>
              <a:defRPr sz="5400" kern="1200" cap="all" spc="30" baseline="0">
                <a:solidFill>
                  <a:schemeClr val="tx1"/>
                </a:solidFill>
                <a:latin typeface="+mj-lt"/>
                <a:ea typeface="+mj-ea"/>
                <a:cs typeface="+mj-cs"/>
              </a:defRPr>
            </a:lvl1pPr>
          </a:lstStyle>
          <a:p>
            <a:pPr>
              <a:lnSpc>
                <a:spcPct val="120000"/>
              </a:lnSpc>
            </a:pPr>
            <a:r>
              <a:rPr lang="pt-PT" sz="2800" dirty="0">
                <a:solidFill>
                  <a:srgbClr val="002060"/>
                </a:solidFill>
              </a:rPr>
              <a:t>UNNES</a:t>
            </a:r>
          </a:p>
          <a:p>
            <a:pPr>
              <a:lnSpc>
                <a:spcPct val="120000"/>
              </a:lnSpc>
            </a:pPr>
            <a:r>
              <a:rPr lang="pt-PT" sz="2800" dirty="0" err="1">
                <a:solidFill>
                  <a:srgbClr val="002060"/>
                </a:solidFill>
              </a:rPr>
              <a:t>Large</a:t>
            </a:r>
            <a:r>
              <a:rPr lang="pt-PT" sz="2800" dirty="0">
                <a:solidFill>
                  <a:srgbClr val="002060"/>
                </a:solidFill>
              </a:rPr>
              <a:t> Case </a:t>
            </a:r>
            <a:r>
              <a:rPr lang="pt-PT" sz="2800" dirty="0" err="1">
                <a:solidFill>
                  <a:srgbClr val="002060"/>
                </a:solidFill>
              </a:rPr>
              <a:t>Units</a:t>
            </a:r>
            <a:r>
              <a:rPr lang="pt-PT" sz="2800" dirty="0">
                <a:solidFill>
                  <a:srgbClr val="002060"/>
                </a:solidFill>
              </a:rPr>
              <a:t> - </a:t>
            </a:r>
            <a:r>
              <a:rPr lang="pt-PT" sz="2800" dirty="0" err="1">
                <a:solidFill>
                  <a:srgbClr val="002060"/>
                </a:solidFill>
              </a:rPr>
              <a:t>Webinar</a:t>
            </a:r>
            <a:r>
              <a:rPr lang="pt-PT" sz="2800" dirty="0">
                <a:solidFill>
                  <a:srgbClr val="002060"/>
                </a:solidFill>
              </a:rPr>
              <a:t> 1</a:t>
            </a:r>
          </a:p>
          <a:p>
            <a:pPr>
              <a:lnSpc>
                <a:spcPct val="120000"/>
              </a:lnSpc>
            </a:pPr>
            <a:r>
              <a:rPr lang="pt-PT" sz="2800" dirty="0">
                <a:solidFill>
                  <a:srgbClr val="002060"/>
                </a:solidFill>
              </a:rPr>
              <a:t> 16/06/2026</a:t>
            </a:r>
            <a:r>
              <a:rPr lang="pt-PT" sz="4200" dirty="0">
                <a:solidFill>
                  <a:srgbClr val="FFFFFF"/>
                </a:solidFill>
              </a:rPr>
              <a:t/>
            </a:r>
            <a:br>
              <a:rPr lang="pt-PT" sz="4200" dirty="0">
                <a:solidFill>
                  <a:srgbClr val="FFFFFF"/>
                </a:solidFill>
              </a:rPr>
            </a:br>
            <a:endParaRPr lang="pt-PT" sz="4200" dirty="0">
              <a:solidFill>
                <a:srgbClr val="FFFFFF"/>
              </a:solidFill>
            </a:endParaRPr>
          </a:p>
        </p:txBody>
      </p:sp>
    </p:spTree>
    <p:extLst>
      <p:ext uri="{BB962C8B-B14F-4D97-AF65-F5344CB8AC3E}">
        <p14:creationId xmlns:p14="http://schemas.microsoft.com/office/powerpoint/2010/main" val="183462163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7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0AADF4-6CBB-9174-846E-99DF05EC9F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035495-99C4-3AB6-DF26-961E25F0E7A0}"/>
              </a:ext>
            </a:extLst>
          </p:cNvPr>
          <p:cNvSpPr>
            <a:spLocks noGrp="1"/>
          </p:cNvSpPr>
          <p:nvPr>
            <p:ph type="title"/>
          </p:nvPr>
        </p:nvSpPr>
        <p:spPr>
          <a:xfrm>
            <a:off x="750367" y="0"/>
            <a:ext cx="10691265" cy="632298"/>
          </a:xfrm>
        </p:spPr>
        <p:txBody>
          <a:bodyPr>
            <a:normAutofit fontScale="90000"/>
          </a:bodyPr>
          <a:lstStyle/>
          <a:p>
            <a:r>
              <a:rPr lang="pt-PT" dirty="0" err="1"/>
              <a:t>Deliverables</a:t>
            </a:r>
            <a:r>
              <a:rPr lang="pt-PT" dirty="0"/>
              <a:t>:</a:t>
            </a:r>
          </a:p>
        </p:txBody>
      </p:sp>
      <p:sp>
        <p:nvSpPr>
          <p:cNvPr id="3" name="Content Placeholder 2">
            <a:extLst>
              <a:ext uri="{FF2B5EF4-FFF2-40B4-BE49-F238E27FC236}">
                <a16:creationId xmlns:a16="http://schemas.microsoft.com/office/drawing/2014/main" id="{341D5686-6CF5-567A-1C4A-4A470482F041}"/>
              </a:ext>
            </a:extLst>
          </p:cNvPr>
          <p:cNvSpPr>
            <a:spLocks noGrp="1"/>
          </p:cNvSpPr>
          <p:nvPr>
            <p:ph idx="1"/>
          </p:nvPr>
        </p:nvSpPr>
        <p:spPr>
          <a:xfrm>
            <a:off x="700635" y="1186774"/>
            <a:ext cx="10691265" cy="4856673"/>
          </a:xfrm>
        </p:spPr>
        <p:txBody>
          <a:bodyPr>
            <a:normAutofit/>
          </a:bodyPr>
          <a:lstStyle/>
          <a:p>
            <a:pPr marL="342900" lvl="0" indent="-342900" algn="just">
              <a:lnSpc>
                <a:spcPct val="115000"/>
              </a:lnSpc>
              <a:spcAft>
                <a:spcPts val="1000"/>
              </a:spcAft>
              <a:buFont typeface="+mj-lt"/>
              <a:buAutoNum type="arabicPeriod"/>
            </a:pPr>
            <a:r>
              <a:rPr lang="en-US" sz="2200" kern="100" dirty="0">
                <a:latin typeface="Calibri" panose="020F0502020204030204" pitchFamily="34" charset="0"/>
                <a:ea typeface="Calibri" panose="020F0502020204030204" pitchFamily="34" charset="0"/>
                <a:cs typeface="Arial" panose="020B0604020202020204" pitchFamily="34" charset="0"/>
              </a:rPr>
              <a:t>Prepare an </a:t>
            </a:r>
            <a:r>
              <a:rPr lang="en-US" sz="2200" b="1"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rPr>
              <a:t>Issue Note </a:t>
            </a:r>
            <a:r>
              <a:rPr lang="en-US" sz="2200" kern="100" dirty="0">
                <a:latin typeface="Calibri" panose="020F0502020204030204" pitchFamily="34" charset="0"/>
                <a:ea typeface="Calibri" panose="020F0502020204030204" pitchFamily="34" charset="0"/>
                <a:cs typeface="Arial" panose="020B0604020202020204" pitchFamily="34" charset="0"/>
              </a:rPr>
              <a:t>on Large Case Units (to clarify the scope of the Focus Group)  </a:t>
            </a:r>
            <a:endParaRPr lang="en-US" sz="22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15000"/>
              </a:lnSpc>
              <a:spcAft>
                <a:spcPts val="1000"/>
              </a:spcAft>
              <a:buFont typeface="+mj-lt"/>
              <a:buAutoNum type="arabicPeriod"/>
            </a:pPr>
            <a:r>
              <a:rPr lang="en-US" sz="2200" kern="100" dirty="0">
                <a:effectLst/>
                <a:latin typeface="Calibri" panose="020F0502020204030204" pitchFamily="34" charset="0"/>
                <a:ea typeface="Calibri" panose="020F0502020204030204" pitchFamily="34" charset="0"/>
                <a:cs typeface="Arial" panose="020B0604020202020204" pitchFamily="34" charset="0"/>
              </a:rPr>
              <a:t>Identify the possible </a:t>
            </a:r>
            <a:r>
              <a:rPr lang="en-US" sz="2200" b="1"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rPr>
              <a:t>outlines of the Guidelines </a:t>
            </a:r>
            <a:r>
              <a:rPr lang="en-US" sz="2200" kern="100" dirty="0">
                <a:effectLst/>
                <a:latin typeface="Calibri" panose="020F0502020204030204" pitchFamily="34" charset="0"/>
                <a:ea typeface="Calibri" panose="020F0502020204030204" pitchFamily="34" charset="0"/>
                <a:cs typeface="Arial" panose="020B0604020202020204" pitchFamily="34" charset="0"/>
              </a:rPr>
              <a:t>on Large Case Units</a:t>
            </a:r>
          </a:p>
          <a:p>
            <a:pPr marL="342900" lvl="0" indent="-342900" algn="just">
              <a:lnSpc>
                <a:spcPct val="115000"/>
              </a:lnSpc>
              <a:spcAft>
                <a:spcPts val="1000"/>
              </a:spcAft>
              <a:buFont typeface="+mj-lt"/>
              <a:buAutoNum type="arabicPeriod"/>
            </a:pPr>
            <a:r>
              <a:rPr lang="en-US" sz="2200" kern="100" dirty="0">
                <a:latin typeface="Calibri" panose="020F0502020204030204" pitchFamily="34" charset="0"/>
                <a:ea typeface="Calibri" panose="020F0502020204030204" pitchFamily="34" charset="0"/>
                <a:cs typeface="Arial" panose="020B0604020202020204" pitchFamily="34" charset="0"/>
              </a:rPr>
              <a:t>Elaborate the </a:t>
            </a:r>
            <a:r>
              <a:rPr lang="en-US" sz="2200" b="1"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rPr>
              <a:t>Guidelines </a:t>
            </a:r>
            <a:r>
              <a:rPr lang="en-US" sz="2200" kern="100" dirty="0">
                <a:latin typeface="Calibri" panose="020F0502020204030204" pitchFamily="34" charset="0"/>
                <a:ea typeface="Calibri" panose="020F0502020204030204" pitchFamily="34" charset="0"/>
                <a:cs typeface="Arial" panose="020B0604020202020204" pitchFamily="34" charset="0"/>
              </a:rPr>
              <a:t>on Large Case Units</a:t>
            </a:r>
          </a:p>
          <a:p>
            <a:pPr marL="342900" lvl="0" indent="-342900" algn="just">
              <a:lnSpc>
                <a:spcPct val="115000"/>
              </a:lnSpc>
              <a:spcAft>
                <a:spcPts val="1000"/>
              </a:spcAft>
              <a:buFont typeface="+mj-lt"/>
              <a:buAutoNum type="arabicPeriod"/>
            </a:pPr>
            <a:r>
              <a:rPr lang="en-US" sz="2200" b="1"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rPr>
              <a:t>Template</a:t>
            </a:r>
            <a:r>
              <a:rPr lang="en-US" sz="2200" kern="100" dirty="0">
                <a:effectLst/>
                <a:latin typeface="Calibri" panose="020F0502020204030204" pitchFamily="34" charset="0"/>
                <a:ea typeface="Calibri" panose="020F0502020204030204" pitchFamily="34" charset="0"/>
                <a:cs typeface="Arial" panose="020B0604020202020204" pitchFamily="34" charset="0"/>
              </a:rPr>
              <a:t> for the collection of </a:t>
            </a:r>
            <a:r>
              <a:rPr lang="en-US" sz="2200" b="1"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rPr>
              <a:t>country practices </a:t>
            </a:r>
            <a:r>
              <a:rPr lang="en-US" sz="2200" kern="100" dirty="0">
                <a:effectLst/>
                <a:latin typeface="Calibri" panose="020F0502020204030204" pitchFamily="34" charset="0"/>
                <a:ea typeface="Calibri" panose="020F0502020204030204" pitchFamily="34" charset="0"/>
                <a:cs typeface="Arial" panose="020B0604020202020204" pitchFamily="34" charset="0"/>
              </a:rPr>
              <a:t>(to be included in the UNCEBTS Global online repository) </a:t>
            </a:r>
            <a:endParaRPr lang="en-US" sz="2200" kern="1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15000"/>
              </a:lnSpc>
              <a:spcAft>
                <a:spcPts val="1000"/>
              </a:spcAft>
              <a:buFont typeface="+mj-lt"/>
              <a:buAutoNum type="arabicPeriod"/>
            </a:pPr>
            <a:r>
              <a:rPr lang="en-US" sz="2200" kern="100" dirty="0">
                <a:effectLst/>
                <a:latin typeface="Calibri" panose="020F0502020204030204" pitchFamily="34" charset="0"/>
                <a:ea typeface="Calibri" panose="020F0502020204030204" pitchFamily="34" charset="0"/>
                <a:cs typeface="Arial" panose="020B0604020202020204" pitchFamily="34" charset="0"/>
              </a:rPr>
              <a:t>Prepare the </a:t>
            </a:r>
            <a:r>
              <a:rPr lang="en-US" sz="2200" b="1"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rPr>
              <a:t>materials for the global assessment </a:t>
            </a:r>
            <a:r>
              <a:rPr lang="en-US" sz="2200" kern="100" dirty="0">
                <a:effectLst/>
                <a:latin typeface="Calibri" panose="020F0502020204030204" pitchFamily="34" charset="0"/>
                <a:ea typeface="Calibri" panose="020F0502020204030204" pitchFamily="34" charset="0"/>
                <a:cs typeface="Arial" panose="020B0604020202020204" pitchFamily="34" charset="0"/>
              </a:rPr>
              <a:t>of current LCU practices</a:t>
            </a:r>
          </a:p>
          <a:p>
            <a:pPr marL="342900" lvl="0" indent="-342900" algn="just">
              <a:lnSpc>
                <a:spcPct val="115000"/>
              </a:lnSpc>
              <a:spcAft>
                <a:spcPts val="1000"/>
              </a:spcAft>
              <a:buFont typeface="+mj-lt"/>
              <a:buAutoNum type="arabicPeriod"/>
            </a:pPr>
            <a:r>
              <a:rPr lang="en-US" sz="2200" kern="100" dirty="0">
                <a:effectLst/>
                <a:latin typeface="Calibri" panose="020F0502020204030204" pitchFamily="34" charset="0"/>
                <a:ea typeface="Calibri" panose="020F0502020204030204" pitchFamily="34" charset="0"/>
                <a:cs typeface="Arial" panose="020B0604020202020204" pitchFamily="34" charset="0"/>
              </a:rPr>
              <a:t>Develop </a:t>
            </a:r>
            <a:r>
              <a:rPr lang="en-US" sz="2200" b="1"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rPr>
              <a:t>educational materials</a:t>
            </a:r>
            <a:r>
              <a:rPr lang="en-US" sz="2200" kern="100" dirty="0">
                <a:effectLst/>
                <a:latin typeface="Calibri" panose="020F0502020204030204" pitchFamily="34" charset="0"/>
                <a:ea typeface="Calibri" panose="020F0502020204030204" pitchFamily="34" charset="0"/>
                <a:cs typeface="Arial" panose="020B0604020202020204" pitchFamily="34" charset="0"/>
              </a:rPr>
              <a:t>, including e-learning courses, to build capacity</a:t>
            </a:r>
          </a:p>
          <a:p>
            <a:pPr marL="0" lvl="0" indent="0" algn="just">
              <a:lnSpc>
                <a:spcPct val="115000"/>
              </a:lnSpc>
              <a:spcAft>
                <a:spcPts val="1000"/>
              </a:spcAft>
              <a:buNone/>
            </a:pPr>
            <a:endParaRPr lang="en-US" sz="1800" u="sng"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15000"/>
              </a:lnSpc>
              <a:spcAft>
                <a:spcPts val="1000"/>
              </a:spcAft>
              <a:buFont typeface="+mj-lt"/>
              <a:buAutoNum type="arabicPeriod"/>
            </a:pP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15000"/>
              </a:lnSpc>
              <a:spcAft>
                <a:spcPts val="1000"/>
              </a:spcAft>
              <a:buFont typeface="Symbol" panose="05050102010706020507" pitchFamily="18" charset="2"/>
              <a:buChar char=""/>
            </a:pPr>
            <a:endParaRPr lang="pt-PT" sz="1800" kern="100" dirty="0">
              <a:effectLst/>
              <a:latin typeface="Calibri" panose="020F0502020204030204" pitchFamily="34" charset="0"/>
              <a:ea typeface="Calibri" panose="020F0502020204030204" pitchFamily="34" charset="0"/>
              <a:cs typeface="Arial" panose="020B0604020202020204" pitchFamily="34" charset="0"/>
            </a:endParaRPr>
          </a:p>
          <a:p>
            <a:endParaRPr lang="pt-PT" dirty="0"/>
          </a:p>
        </p:txBody>
      </p:sp>
    </p:spTree>
    <p:extLst>
      <p:ext uri="{BB962C8B-B14F-4D97-AF65-F5344CB8AC3E}">
        <p14:creationId xmlns:p14="http://schemas.microsoft.com/office/powerpoint/2010/main" val="26892622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2FF4D1-A0F2-8ECD-F53F-3E57F4A384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C45499-1744-AE6B-B86F-FC27C4E2AA3F}"/>
              </a:ext>
            </a:extLst>
          </p:cNvPr>
          <p:cNvSpPr>
            <a:spLocks noGrp="1"/>
          </p:cNvSpPr>
          <p:nvPr>
            <p:ph type="title"/>
          </p:nvPr>
        </p:nvSpPr>
        <p:spPr>
          <a:xfrm>
            <a:off x="956553" y="0"/>
            <a:ext cx="10535360" cy="705154"/>
          </a:xfrm>
        </p:spPr>
        <p:txBody>
          <a:bodyPr>
            <a:normAutofit/>
          </a:bodyPr>
          <a:lstStyle/>
          <a:p>
            <a:r>
              <a:rPr lang="pt-PT" dirty="0" err="1"/>
              <a:t>Compendium</a:t>
            </a:r>
            <a:r>
              <a:rPr lang="pt-PT" dirty="0"/>
              <a:t> </a:t>
            </a:r>
            <a:r>
              <a:rPr lang="pt-PT" dirty="0" err="1"/>
              <a:t>of</a:t>
            </a:r>
            <a:r>
              <a:rPr lang="pt-PT" dirty="0"/>
              <a:t> business </a:t>
            </a:r>
            <a:r>
              <a:rPr lang="pt-PT" dirty="0" err="1"/>
              <a:t>statistics</a:t>
            </a:r>
            <a:r>
              <a:rPr lang="pt-PT" dirty="0"/>
              <a:t>:</a:t>
            </a:r>
          </a:p>
        </p:txBody>
      </p:sp>
      <p:sp>
        <p:nvSpPr>
          <p:cNvPr id="3" name="Content Placeholder 2">
            <a:extLst>
              <a:ext uri="{FF2B5EF4-FFF2-40B4-BE49-F238E27FC236}">
                <a16:creationId xmlns:a16="http://schemas.microsoft.com/office/drawing/2014/main" id="{A8EE6B0C-FF27-108F-1C18-2A356D289556}"/>
              </a:ext>
            </a:extLst>
          </p:cNvPr>
          <p:cNvSpPr>
            <a:spLocks noGrp="1"/>
          </p:cNvSpPr>
          <p:nvPr>
            <p:ph idx="1"/>
          </p:nvPr>
        </p:nvSpPr>
        <p:spPr>
          <a:xfrm>
            <a:off x="839822" y="982495"/>
            <a:ext cx="10652091" cy="4980560"/>
          </a:xfrm>
        </p:spPr>
        <p:txBody>
          <a:bodyPr>
            <a:noAutofit/>
          </a:bodyPr>
          <a:lstStyle/>
          <a:p>
            <a:pPr>
              <a:lnSpc>
                <a:spcPct val="150000"/>
              </a:lnSpc>
            </a:pPr>
            <a:r>
              <a:rPr lang="en-US" dirty="0"/>
              <a:t>Preliminary discussions pointed to the usefulness of business cases on developing a Handbook, noting that careful consideration should be taken in the light of the resource constraint encountered by the national statistics offices and international organizations</a:t>
            </a:r>
          </a:p>
          <a:p>
            <a:pPr>
              <a:lnSpc>
                <a:spcPct val="150000"/>
              </a:lnSpc>
            </a:pPr>
            <a:r>
              <a:rPr lang="en-US" dirty="0"/>
              <a:t>Considering the business statistics domain is broad, effort is recommended </a:t>
            </a:r>
            <a:r>
              <a:rPr lang="en-US" u="sng" dirty="0"/>
              <a:t>to identify the scope carefully</a:t>
            </a:r>
            <a:r>
              <a:rPr lang="en-US" dirty="0"/>
              <a:t>, leverage on existing methodology work by other related domains to avoid duplication of work</a:t>
            </a:r>
          </a:p>
          <a:p>
            <a:pPr marL="0" indent="0">
              <a:buNone/>
            </a:pPr>
            <a:r>
              <a:rPr lang="en-US" b="1" dirty="0"/>
              <a:t>Outcomes of the 57</a:t>
            </a:r>
            <a:r>
              <a:rPr lang="en-US" b="1" baseline="30000" dirty="0"/>
              <a:t>th</a:t>
            </a:r>
            <a:r>
              <a:rPr lang="en-US" b="1" dirty="0"/>
              <a:t> UNSC:</a:t>
            </a:r>
          </a:p>
          <a:p>
            <a:pPr marL="0" indent="0">
              <a:buNone/>
            </a:pPr>
            <a:r>
              <a:rPr lang="en-US" b="1" dirty="0"/>
              <a:t>Decision 8: Business and trade statistics, business registers and service statistics (Item 3h):</a:t>
            </a:r>
          </a:p>
          <a:p>
            <a:pPr marL="0" indent="0">
              <a:buNone/>
            </a:pPr>
            <a:r>
              <a:rPr lang="en-US" dirty="0"/>
              <a:t>The UNSC supported the development of the compendium of technical notes on business statistics as a precursor to the handbook of business statistics, and welcomed its Action Plan</a:t>
            </a:r>
          </a:p>
        </p:txBody>
      </p:sp>
    </p:spTree>
    <p:extLst>
      <p:ext uri="{BB962C8B-B14F-4D97-AF65-F5344CB8AC3E}">
        <p14:creationId xmlns:p14="http://schemas.microsoft.com/office/powerpoint/2010/main" val="24141380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2FF4D1-A0F2-8ECD-F53F-3E57F4A384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C45499-1744-AE6B-B86F-FC27C4E2AA3F}"/>
              </a:ext>
            </a:extLst>
          </p:cNvPr>
          <p:cNvSpPr>
            <a:spLocks noGrp="1"/>
          </p:cNvSpPr>
          <p:nvPr>
            <p:ph type="title"/>
          </p:nvPr>
        </p:nvSpPr>
        <p:spPr>
          <a:xfrm>
            <a:off x="769954" y="113822"/>
            <a:ext cx="8978934" cy="658368"/>
          </a:xfrm>
        </p:spPr>
        <p:txBody>
          <a:bodyPr>
            <a:normAutofit/>
          </a:bodyPr>
          <a:lstStyle/>
          <a:p>
            <a:r>
              <a:rPr lang="pt-PT" sz="3600" dirty="0"/>
              <a:t>Priority topics :</a:t>
            </a:r>
          </a:p>
        </p:txBody>
      </p:sp>
      <p:sp>
        <p:nvSpPr>
          <p:cNvPr id="3" name="Content Placeholder 2">
            <a:extLst>
              <a:ext uri="{FF2B5EF4-FFF2-40B4-BE49-F238E27FC236}">
                <a16:creationId xmlns:a16="http://schemas.microsoft.com/office/drawing/2014/main" id="{A8EE6B0C-FF27-108F-1C18-2A356D289556}"/>
              </a:ext>
            </a:extLst>
          </p:cNvPr>
          <p:cNvSpPr>
            <a:spLocks noGrp="1"/>
          </p:cNvSpPr>
          <p:nvPr>
            <p:ph idx="1"/>
          </p:nvPr>
        </p:nvSpPr>
        <p:spPr>
          <a:xfrm>
            <a:off x="682405" y="619559"/>
            <a:ext cx="10652091" cy="5618882"/>
          </a:xfrm>
        </p:spPr>
        <p:txBody>
          <a:bodyPr>
            <a:noAutofit/>
          </a:bodyPr>
          <a:lstStyle/>
          <a:p>
            <a:pPr marL="0" indent="0" algn="just">
              <a:lnSpc>
                <a:spcPct val="150000"/>
              </a:lnSpc>
              <a:spcAft>
                <a:spcPts val="1200"/>
              </a:spcAft>
              <a:buNone/>
            </a:pPr>
            <a:r>
              <a:rPr lang="en-US" dirty="0"/>
              <a:t>Prior to the elaboration of the Handbook, the proposal is to develop a research agenda and produce a Compendium of technical notes, including topics under development by the different UNCEBTS Task Teams:</a:t>
            </a:r>
          </a:p>
          <a:p>
            <a:r>
              <a:rPr lang="en-US" sz="1800" i="1" dirty="0"/>
              <a:t>Entrepreneurship</a:t>
            </a:r>
            <a:r>
              <a:rPr lang="en-US" sz="1800" dirty="0"/>
              <a:t> (TT-Business Dynamics, Business Demography and Entrepreneurship)</a:t>
            </a:r>
          </a:p>
          <a:p>
            <a:r>
              <a:rPr lang="en-US" sz="1800" b="1" i="1" dirty="0"/>
              <a:t>Large Case Units </a:t>
            </a:r>
            <a:r>
              <a:rPr lang="en-US" sz="1800" b="1" dirty="0"/>
              <a:t>(TT-International Trade Statistics)</a:t>
            </a:r>
          </a:p>
          <a:p>
            <a:r>
              <a:rPr lang="en-US" sz="1800" i="1" dirty="0"/>
              <a:t>Development of business indicators to improve the measurement of Artificial Intelligence </a:t>
            </a:r>
            <a:r>
              <a:rPr lang="en-US" sz="1800" dirty="0"/>
              <a:t>(TT-Digitalization)</a:t>
            </a:r>
          </a:p>
          <a:p>
            <a:r>
              <a:rPr lang="en-US" sz="1800" i="1" dirty="0"/>
              <a:t>Mainstreaming gender into business and trade statistics and related outputs and analysis </a:t>
            </a:r>
            <a:r>
              <a:rPr lang="en-US" sz="1800" dirty="0"/>
              <a:t>(TT- Business Dynamics, Business Demography and Entrepreneurship)</a:t>
            </a:r>
          </a:p>
          <a:p>
            <a:r>
              <a:rPr lang="en-US" sz="1800" i="1" dirty="0"/>
              <a:t>Administrative data and new data sources, and machine learning in business statistics </a:t>
            </a:r>
            <a:r>
              <a:rPr lang="en-US" sz="1800" dirty="0"/>
              <a:t>(TT-Statistical Business Register)</a:t>
            </a:r>
          </a:p>
          <a:p>
            <a:r>
              <a:rPr lang="en-US" sz="1800" i="1" dirty="0"/>
              <a:t>Integrating Informal Cross-Border Trade and International Trade conducted by Households into Business and Trade Statistics </a:t>
            </a:r>
            <a:r>
              <a:rPr lang="en-US" sz="1800" dirty="0"/>
              <a:t>(TT-International Trade Statistics)</a:t>
            </a:r>
          </a:p>
          <a:p>
            <a:r>
              <a:rPr lang="en-US" sz="1800" dirty="0"/>
              <a:t>Discussion on a new topic “</a:t>
            </a:r>
            <a:r>
              <a:rPr lang="en-US" sz="1800" i="1" dirty="0"/>
              <a:t>Managing response burden” </a:t>
            </a:r>
            <a:r>
              <a:rPr lang="en-US" sz="1800" dirty="0"/>
              <a:t>– specific Focus Group to be created</a:t>
            </a:r>
          </a:p>
          <a:p>
            <a:endParaRPr lang="en-US" dirty="0"/>
          </a:p>
        </p:txBody>
      </p:sp>
    </p:spTree>
    <p:extLst>
      <p:ext uri="{BB962C8B-B14F-4D97-AF65-F5344CB8AC3E}">
        <p14:creationId xmlns:p14="http://schemas.microsoft.com/office/powerpoint/2010/main" val="3632488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A81991D-35F5-2A64-CC07-BDD1C22A48A3}"/>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3E93247-6229-44AB-A550-739E971E690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ue and white room with a blue sky&#10;&#10;AI-generated content may be incorrect.">
            <a:extLst>
              <a:ext uri="{FF2B5EF4-FFF2-40B4-BE49-F238E27FC236}">
                <a16:creationId xmlns:a16="http://schemas.microsoft.com/office/drawing/2014/main" id="{674E601D-0CF6-7E2A-C49C-4533CFFF2B65}"/>
              </a:ext>
            </a:extLst>
          </p:cNvPr>
          <p:cNvPicPr>
            <a:picLocks noChangeAspect="1"/>
          </p:cNvPicPr>
          <p:nvPr/>
        </p:nvPicPr>
        <p:blipFill>
          <a:blip r:embed="rId2"/>
          <a:srcRect l="18958" r="18958"/>
          <a:stretch/>
        </p:blipFill>
        <p:spPr>
          <a:xfrm>
            <a:off x="6515100" y="10"/>
            <a:ext cx="5676900" cy="6857990"/>
          </a:xfrm>
          <a:prstGeom prst="rect">
            <a:avLst/>
          </a:prstGeom>
        </p:spPr>
      </p:pic>
      <p:sp>
        <p:nvSpPr>
          <p:cNvPr id="2" name="Title 1">
            <a:extLst>
              <a:ext uri="{FF2B5EF4-FFF2-40B4-BE49-F238E27FC236}">
                <a16:creationId xmlns:a16="http://schemas.microsoft.com/office/drawing/2014/main" id="{86726EA2-98C1-1E2E-B41D-DC160CEF8F54}"/>
              </a:ext>
            </a:extLst>
          </p:cNvPr>
          <p:cNvSpPr>
            <a:spLocks noGrp="1"/>
          </p:cNvSpPr>
          <p:nvPr>
            <p:ph type="ctrTitle"/>
          </p:nvPr>
        </p:nvSpPr>
        <p:spPr>
          <a:xfrm>
            <a:off x="703400" y="871759"/>
            <a:ext cx="5227171" cy="1462880"/>
          </a:xfrm>
        </p:spPr>
        <p:txBody>
          <a:bodyPr>
            <a:normAutofit fontScale="90000"/>
          </a:bodyPr>
          <a:lstStyle/>
          <a:p>
            <a:pPr algn="ctr"/>
            <a:r>
              <a:rPr lang="pt-PT" dirty="0" err="1"/>
              <a:t>Thank</a:t>
            </a:r>
            <a:r>
              <a:rPr lang="pt-PT" dirty="0"/>
              <a:t> </a:t>
            </a:r>
            <a:r>
              <a:rPr lang="pt-PT" dirty="0" err="1"/>
              <a:t>you</a:t>
            </a:r>
            <a:r>
              <a:rPr lang="pt-PT" dirty="0"/>
              <a:t>!</a:t>
            </a:r>
            <a:br>
              <a:rPr lang="pt-PT" dirty="0"/>
            </a:br>
            <a:r>
              <a:rPr lang="pt-PT" dirty="0"/>
              <a:t/>
            </a:r>
            <a:br>
              <a:rPr lang="pt-PT" dirty="0"/>
            </a:br>
            <a:endParaRPr lang="pt-PT" dirty="0"/>
          </a:p>
        </p:txBody>
      </p:sp>
      <p:cxnSp>
        <p:nvCxnSpPr>
          <p:cNvPr id="11" name="Straight Connector 10">
            <a:extLst>
              <a:ext uri="{FF2B5EF4-FFF2-40B4-BE49-F238E27FC236}">
                <a16:creationId xmlns:a16="http://schemas.microsoft.com/office/drawing/2014/main" id="{EE2E603F-4A95-4FE8-BB06-211DFD75DBEF}"/>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49149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7CC41EB-2D81-4303-9171-6401B388BA35}"/>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100"/>
            <a:ext cx="4914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E9FB48E-6A25-87D3-3D6C-8CACD6B4EDB7}"/>
              </a:ext>
            </a:extLst>
          </p:cNvPr>
          <p:cNvSpPr txBox="1">
            <a:spLocks/>
          </p:cNvSpPr>
          <p:nvPr/>
        </p:nvSpPr>
        <p:spPr>
          <a:xfrm>
            <a:off x="703400" y="4017526"/>
            <a:ext cx="5811700" cy="1462878"/>
          </a:xfrm>
          <a:prstGeom prst="rect">
            <a:avLst/>
          </a:prstGeom>
        </p:spPr>
        <p:txBody>
          <a:bodyPr vert="horz" lIns="91440" tIns="45720" rIns="91440" bIns="45720" rtlCol="0" anchor="b">
            <a:normAutofit fontScale="32500" lnSpcReduction="20000"/>
          </a:bodyPr>
          <a:lstStyle>
            <a:lvl1pPr marL="0" indent="0" algn="l" defTabSz="914400" rtl="0" eaLnBrk="1" latinLnBrk="0" hangingPunct="1">
              <a:lnSpc>
                <a:spcPct val="11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11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20000"/>
              </a:lnSpc>
              <a:spcAft>
                <a:spcPts val="1000"/>
              </a:spcAft>
            </a:pPr>
            <a:r>
              <a:rPr lang="pt-PT" sz="7200" kern="100" dirty="0">
                <a:latin typeface="Calibri" panose="020F0502020204030204" pitchFamily="34" charset="0"/>
                <a:ea typeface="Calibri" panose="020F0502020204030204" pitchFamily="34" charset="0"/>
                <a:cs typeface="Arial" panose="020B0604020202020204" pitchFamily="34" charset="0"/>
              </a:rPr>
              <a:t>Cristina Neves</a:t>
            </a:r>
          </a:p>
          <a:p>
            <a:pPr algn="just">
              <a:lnSpc>
                <a:spcPct val="120000"/>
              </a:lnSpc>
              <a:spcAft>
                <a:spcPts val="1000"/>
              </a:spcAft>
            </a:pPr>
            <a:r>
              <a:rPr lang="pt-PT" sz="4500" kern="100" dirty="0" err="1">
                <a:latin typeface="Calibri" panose="020F0502020204030204" pitchFamily="34" charset="0"/>
                <a:ea typeface="Calibri" panose="020F0502020204030204" pitchFamily="34" charset="0"/>
                <a:cs typeface="Arial" panose="020B0604020202020204" pitchFamily="34" charset="0"/>
              </a:rPr>
              <a:t>Co-lead</a:t>
            </a:r>
            <a:r>
              <a:rPr lang="pt-PT" sz="4500" kern="100" dirty="0">
                <a:latin typeface="Calibri" panose="020F0502020204030204" pitchFamily="34" charset="0"/>
                <a:ea typeface="Calibri" panose="020F0502020204030204" pitchFamily="34" charset="0"/>
                <a:cs typeface="Arial" panose="020B0604020202020204" pitchFamily="34" charset="0"/>
              </a:rPr>
              <a:t> </a:t>
            </a:r>
            <a:r>
              <a:rPr lang="pt-PT" sz="4500" kern="100" dirty="0" err="1">
                <a:latin typeface="Calibri" panose="020F0502020204030204" pitchFamily="34" charset="0"/>
                <a:ea typeface="Calibri" panose="020F0502020204030204" pitchFamily="34" charset="0"/>
                <a:cs typeface="Arial" panose="020B0604020202020204" pitchFamily="34" charset="0"/>
              </a:rPr>
              <a:t>of</a:t>
            </a:r>
            <a:r>
              <a:rPr lang="pt-PT" sz="4500" kern="100" dirty="0">
                <a:latin typeface="Calibri" panose="020F0502020204030204" pitchFamily="34" charset="0"/>
                <a:ea typeface="Calibri" panose="020F0502020204030204" pitchFamily="34" charset="0"/>
                <a:cs typeface="Arial" panose="020B0604020202020204" pitchFamily="34" charset="0"/>
              </a:rPr>
              <a:t> </a:t>
            </a:r>
            <a:r>
              <a:rPr lang="pt-PT" sz="4500" kern="100" dirty="0" err="1">
                <a:latin typeface="Calibri" panose="020F0502020204030204" pitchFamily="34" charset="0"/>
                <a:ea typeface="Calibri" panose="020F0502020204030204" pitchFamily="34" charset="0"/>
                <a:cs typeface="Arial" panose="020B0604020202020204" pitchFamily="34" charset="0"/>
              </a:rPr>
              <a:t>the</a:t>
            </a:r>
            <a:r>
              <a:rPr lang="pt-PT" sz="4500" kern="100" dirty="0">
                <a:latin typeface="Calibri" panose="020F0502020204030204" pitchFamily="34" charset="0"/>
                <a:ea typeface="Calibri" panose="020F0502020204030204" pitchFamily="34" charset="0"/>
                <a:cs typeface="Arial" panose="020B0604020202020204" pitchFamily="34" charset="0"/>
              </a:rPr>
              <a:t> </a:t>
            </a:r>
            <a:r>
              <a:rPr lang="pt-PT" sz="4500" kern="100" dirty="0" err="1">
                <a:latin typeface="Calibri" panose="020F0502020204030204" pitchFamily="34" charset="0"/>
                <a:ea typeface="Calibri" panose="020F0502020204030204" pitchFamily="34" charset="0"/>
                <a:cs typeface="Arial" panose="020B0604020202020204" pitchFamily="34" charset="0"/>
              </a:rPr>
              <a:t>Task</a:t>
            </a:r>
            <a:r>
              <a:rPr lang="pt-PT" sz="4500" kern="100" dirty="0">
                <a:latin typeface="Calibri" panose="020F0502020204030204" pitchFamily="34" charset="0"/>
                <a:ea typeface="Calibri" panose="020F0502020204030204" pitchFamily="34" charset="0"/>
                <a:cs typeface="Arial" panose="020B0604020202020204" pitchFamily="34" charset="0"/>
              </a:rPr>
              <a:t> Team </a:t>
            </a:r>
            <a:r>
              <a:rPr lang="pt-PT" sz="4500" kern="100" dirty="0" err="1">
                <a:latin typeface="Calibri" panose="020F0502020204030204" pitchFamily="34" charset="0"/>
                <a:ea typeface="Calibri" panose="020F0502020204030204" pitchFamily="34" charset="0"/>
                <a:cs typeface="Arial" panose="020B0604020202020204" pitchFamily="34" charset="0"/>
              </a:rPr>
              <a:t>on</a:t>
            </a:r>
            <a:r>
              <a:rPr lang="pt-PT" sz="4500" kern="100" dirty="0">
                <a:latin typeface="Calibri" panose="020F0502020204030204" pitchFamily="34" charset="0"/>
                <a:ea typeface="Calibri" panose="020F0502020204030204" pitchFamily="34" charset="0"/>
                <a:cs typeface="Arial" panose="020B0604020202020204" pitchFamily="34" charset="0"/>
              </a:rPr>
              <a:t> </a:t>
            </a:r>
            <a:r>
              <a:rPr lang="pt-PT" sz="4500" kern="100" dirty="0" err="1">
                <a:latin typeface="Calibri" panose="020F0502020204030204" pitchFamily="34" charset="0"/>
                <a:ea typeface="Calibri" panose="020F0502020204030204" pitchFamily="34" charset="0"/>
                <a:cs typeface="Arial" panose="020B0604020202020204" pitchFamily="34" charset="0"/>
              </a:rPr>
              <a:t>International</a:t>
            </a:r>
            <a:r>
              <a:rPr lang="pt-PT" sz="4500" kern="100" dirty="0">
                <a:latin typeface="Calibri" panose="020F0502020204030204" pitchFamily="34" charset="0"/>
                <a:ea typeface="Calibri" panose="020F0502020204030204" pitchFamily="34" charset="0"/>
                <a:cs typeface="Arial" panose="020B0604020202020204" pitchFamily="34" charset="0"/>
              </a:rPr>
              <a:t> </a:t>
            </a:r>
            <a:r>
              <a:rPr lang="pt-PT" sz="4500" kern="100" dirty="0" err="1">
                <a:latin typeface="Calibri" panose="020F0502020204030204" pitchFamily="34" charset="0"/>
                <a:ea typeface="Calibri" panose="020F0502020204030204" pitchFamily="34" charset="0"/>
                <a:cs typeface="Arial" panose="020B0604020202020204" pitchFamily="34" charset="0"/>
              </a:rPr>
              <a:t>Trade</a:t>
            </a:r>
            <a:r>
              <a:rPr lang="pt-PT" sz="4500" kern="100" dirty="0">
                <a:latin typeface="Calibri" panose="020F0502020204030204" pitchFamily="34" charset="0"/>
                <a:ea typeface="Calibri" panose="020F0502020204030204" pitchFamily="34" charset="0"/>
                <a:cs typeface="Arial" panose="020B0604020202020204" pitchFamily="34" charset="0"/>
              </a:rPr>
              <a:t> </a:t>
            </a:r>
            <a:r>
              <a:rPr lang="pt-PT" sz="4500" kern="100" dirty="0" err="1">
                <a:latin typeface="Calibri" panose="020F0502020204030204" pitchFamily="34" charset="0"/>
                <a:ea typeface="Calibri" panose="020F0502020204030204" pitchFamily="34" charset="0"/>
                <a:cs typeface="Arial" panose="020B0604020202020204" pitchFamily="34" charset="0"/>
              </a:rPr>
              <a:t>Statistics</a:t>
            </a:r>
            <a:r>
              <a:rPr lang="pt-PT" sz="4500" kern="100" dirty="0">
                <a:latin typeface="Calibri" panose="020F0502020204030204" pitchFamily="34" charset="0"/>
                <a:ea typeface="Calibri" panose="020F0502020204030204" pitchFamily="34" charset="0"/>
                <a:cs typeface="Arial" panose="020B0604020202020204" pitchFamily="34" charset="0"/>
              </a:rPr>
              <a:t> (UNCEBTS)</a:t>
            </a:r>
          </a:p>
          <a:p>
            <a:endParaRPr lang="pt-PT" dirty="0"/>
          </a:p>
        </p:txBody>
      </p:sp>
    </p:spTree>
    <p:extLst>
      <p:ext uri="{BB962C8B-B14F-4D97-AF65-F5344CB8AC3E}">
        <p14:creationId xmlns:p14="http://schemas.microsoft.com/office/powerpoint/2010/main" val="2725201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42486B-7863-B6D3-BEC0-B3E1D5C0416D}"/>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C97AABC-A48A-6C81-5C15-E5F2E22B552B}"/>
              </a:ext>
            </a:extLst>
          </p:cNvPr>
          <p:cNvSpPr>
            <a:spLocks noGrp="1"/>
          </p:cNvSpPr>
          <p:nvPr>
            <p:ph idx="1"/>
          </p:nvPr>
        </p:nvSpPr>
        <p:spPr>
          <a:xfrm>
            <a:off x="700635" y="1099227"/>
            <a:ext cx="10691265" cy="4950210"/>
          </a:xfrm>
        </p:spPr>
        <p:txBody>
          <a:bodyPr>
            <a:normAutofit fontScale="92500" lnSpcReduction="20000"/>
          </a:bodyPr>
          <a:lstStyle/>
          <a:p>
            <a:pPr>
              <a:lnSpc>
                <a:spcPct val="150000"/>
              </a:lnSpc>
            </a:pPr>
            <a:r>
              <a:rPr lang="en-US" sz="2400" dirty="0"/>
              <a:t>Although there is some national and regional guidance on LCUs, such as the European Business Profiling — Recommendations Manual  (2020 edition), comprehensive guidance at the international level is still lacking. </a:t>
            </a:r>
          </a:p>
          <a:p>
            <a:pPr>
              <a:lnSpc>
                <a:spcPct val="150000"/>
              </a:lnSpc>
            </a:pPr>
            <a:r>
              <a:rPr lang="en-US" sz="2400" dirty="0"/>
              <a:t>As the work program of the Task Team on International Trade Statistics (TT-ITS) under the UN Committee of Experts on Business and Trade Statistics (UNCEBTS) now includes the theme of globalization, the Task Team has explored potential workstreams in this area and identified internationally coordinated guidance on LCUs as a priority topic. </a:t>
            </a:r>
          </a:p>
          <a:p>
            <a:pPr>
              <a:lnSpc>
                <a:spcPct val="150000"/>
              </a:lnSpc>
            </a:pPr>
            <a:r>
              <a:rPr lang="en-US" sz="2400" dirty="0"/>
              <a:t>Requires expertise from different statistical domains – t</a:t>
            </a:r>
            <a:r>
              <a:rPr lang="en-US" sz="2400" i="1" dirty="0"/>
              <a:t>his work will be cross-task team collaboration.</a:t>
            </a:r>
          </a:p>
          <a:p>
            <a:pPr marL="0" indent="0">
              <a:buNone/>
            </a:pPr>
            <a:endParaRPr lang="en-US" dirty="0"/>
          </a:p>
          <a:p>
            <a:endParaRPr lang="en-US" dirty="0"/>
          </a:p>
        </p:txBody>
      </p:sp>
      <p:sp>
        <p:nvSpPr>
          <p:cNvPr id="3" name="Title 2">
            <a:extLst>
              <a:ext uri="{FF2B5EF4-FFF2-40B4-BE49-F238E27FC236}">
                <a16:creationId xmlns:a16="http://schemas.microsoft.com/office/drawing/2014/main" id="{2809F86A-8C9E-8EFB-6AB9-AD2AD176C80C}"/>
              </a:ext>
            </a:extLst>
          </p:cNvPr>
          <p:cNvSpPr>
            <a:spLocks noGrp="1"/>
          </p:cNvSpPr>
          <p:nvPr>
            <p:ph type="title"/>
          </p:nvPr>
        </p:nvSpPr>
        <p:spPr>
          <a:xfrm>
            <a:off x="827095" y="10897"/>
            <a:ext cx="10691265" cy="797667"/>
          </a:xfrm>
        </p:spPr>
        <p:txBody>
          <a:bodyPr/>
          <a:lstStyle/>
          <a:p>
            <a:r>
              <a:rPr lang="en-GB" dirty="0"/>
              <a:t>Background</a:t>
            </a:r>
            <a:endParaRPr lang="en-US" dirty="0"/>
          </a:p>
        </p:txBody>
      </p:sp>
    </p:spTree>
    <p:extLst>
      <p:ext uri="{BB962C8B-B14F-4D97-AF65-F5344CB8AC3E}">
        <p14:creationId xmlns:p14="http://schemas.microsoft.com/office/powerpoint/2010/main" val="3865764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78CE63F-6343-EBC1-84F3-8211448161D1}"/>
              </a:ext>
            </a:extLst>
          </p:cNvPr>
          <p:cNvSpPr>
            <a:spLocks noGrp="1"/>
          </p:cNvSpPr>
          <p:nvPr>
            <p:ph idx="1"/>
          </p:nvPr>
        </p:nvSpPr>
        <p:spPr>
          <a:xfrm>
            <a:off x="750367" y="1079770"/>
            <a:ext cx="10691265" cy="4513634"/>
          </a:xfrm>
        </p:spPr>
        <p:txBody>
          <a:bodyPr>
            <a:normAutofit/>
          </a:bodyPr>
          <a:lstStyle/>
          <a:p>
            <a:r>
              <a:rPr lang="en-US" sz="2400" dirty="0"/>
              <a:t>Link to SNA</a:t>
            </a:r>
          </a:p>
          <a:p>
            <a:r>
              <a:rPr lang="en-US" sz="2400" dirty="0"/>
              <a:t>Globalization aspects of MNEs</a:t>
            </a:r>
          </a:p>
          <a:p>
            <a:r>
              <a:rPr lang="en-US" sz="2400" dirty="0"/>
              <a:t>LCU roles</a:t>
            </a:r>
          </a:p>
          <a:p>
            <a:r>
              <a:rPr lang="en-US" sz="2400" dirty="0"/>
              <a:t>LCU analysis</a:t>
            </a:r>
          </a:p>
          <a:p>
            <a:r>
              <a:rPr lang="en-US" sz="2400" dirty="0"/>
              <a:t>Profiling</a:t>
            </a:r>
          </a:p>
          <a:p>
            <a:r>
              <a:rPr lang="en-US" sz="2400" dirty="0"/>
              <a:t>LCUs in the national statistical organization</a:t>
            </a:r>
          </a:p>
          <a:p>
            <a:r>
              <a:rPr lang="en-US" sz="2400" dirty="0"/>
              <a:t>Benefits</a:t>
            </a:r>
          </a:p>
          <a:p>
            <a:r>
              <a:rPr lang="en-US" sz="2400" dirty="0"/>
              <a:t>Lessons Learned/country experiences</a:t>
            </a:r>
          </a:p>
          <a:p>
            <a:endParaRPr lang="en-US" dirty="0"/>
          </a:p>
          <a:p>
            <a:endParaRPr lang="en-US" dirty="0"/>
          </a:p>
        </p:txBody>
      </p:sp>
      <p:sp>
        <p:nvSpPr>
          <p:cNvPr id="3" name="Title 2">
            <a:extLst>
              <a:ext uri="{FF2B5EF4-FFF2-40B4-BE49-F238E27FC236}">
                <a16:creationId xmlns:a16="http://schemas.microsoft.com/office/drawing/2014/main" id="{33851F0D-F2ED-BDC2-6F83-5D64115F98F4}"/>
              </a:ext>
            </a:extLst>
          </p:cNvPr>
          <p:cNvSpPr>
            <a:spLocks noGrp="1"/>
          </p:cNvSpPr>
          <p:nvPr>
            <p:ph type="title"/>
          </p:nvPr>
        </p:nvSpPr>
        <p:spPr>
          <a:xfrm>
            <a:off x="700635" y="68094"/>
            <a:ext cx="10691265" cy="719847"/>
          </a:xfrm>
        </p:spPr>
        <p:txBody>
          <a:bodyPr/>
          <a:lstStyle/>
          <a:p>
            <a:r>
              <a:rPr lang="en-GB" dirty="0"/>
              <a:t>Potential </a:t>
            </a:r>
            <a:r>
              <a:rPr lang="en-GB"/>
              <a:t>Guidance Note </a:t>
            </a:r>
            <a:r>
              <a:rPr lang="en-GB" dirty="0"/>
              <a:t>Topics</a:t>
            </a:r>
            <a:endParaRPr lang="en-US" dirty="0"/>
          </a:p>
        </p:txBody>
      </p:sp>
    </p:spTree>
    <p:extLst>
      <p:ext uri="{BB962C8B-B14F-4D97-AF65-F5344CB8AC3E}">
        <p14:creationId xmlns:p14="http://schemas.microsoft.com/office/powerpoint/2010/main" val="9985814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C97515C8-D1A7-7A23-40B5-475C2FCB14F7}"/>
              </a:ext>
            </a:extLst>
          </p:cNvPr>
          <p:cNvSpPr>
            <a:spLocks noGrp="1"/>
          </p:cNvSpPr>
          <p:nvPr>
            <p:ph type="title"/>
          </p:nvPr>
        </p:nvSpPr>
        <p:spPr>
          <a:xfrm>
            <a:off x="373820" y="0"/>
            <a:ext cx="10804742" cy="891780"/>
          </a:xfrm>
        </p:spPr>
        <p:txBody>
          <a:bodyPr anchor="ctr">
            <a:normAutofit/>
          </a:bodyPr>
          <a:lstStyle/>
          <a:p>
            <a:pPr marL="344488"/>
            <a:r>
              <a:rPr lang="en-GB" noProof="0" dirty="0"/>
              <a:t>Link to 2025 SNA</a:t>
            </a:r>
          </a:p>
        </p:txBody>
      </p:sp>
      <p:sp>
        <p:nvSpPr>
          <p:cNvPr id="5" name="Content Placeholder 3">
            <a:extLst>
              <a:ext uri="{FF2B5EF4-FFF2-40B4-BE49-F238E27FC236}">
                <a16:creationId xmlns:a16="http://schemas.microsoft.com/office/drawing/2014/main" id="{0D9848A1-88FD-AC8C-14CC-8C5897B6CFCA}"/>
              </a:ext>
            </a:extLst>
          </p:cNvPr>
          <p:cNvSpPr txBox="1">
            <a:spLocks/>
          </p:cNvSpPr>
          <p:nvPr/>
        </p:nvSpPr>
        <p:spPr>
          <a:xfrm>
            <a:off x="563694" y="1138136"/>
            <a:ext cx="10774680" cy="5207729"/>
          </a:xfrm>
          <a:prstGeom prst="rect">
            <a:avLst/>
          </a:prstGeom>
        </p:spPr>
        <p:txBody>
          <a:bodyPr vert="horz" lIns="91440" tIns="45720" rIns="91440" bIns="45720" rtlCol="0">
            <a:noAutofit/>
          </a:bodyPr>
          <a:lstStyle>
            <a:lvl1pPr marL="0" indent="365760" algn="l" defTabSz="914400" rtl="0" eaLnBrk="1" latinLnBrk="0" hangingPunct="1">
              <a:lnSpc>
                <a:spcPct val="100000"/>
              </a:lnSpc>
              <a:spcBef>
                <a:spcPts val="1000"/>
              </a:spcBef>
              <a:buClr>
                <a:srgbClr val="00B0F0"/>
              </a:buClr>
              <a:buSzPct val="100000"/>
              <a:buFont typeface="Calibri" panose="020F0502020204030204" pitchFamily="34" charset="0"/>
              <a:buChar char="●"/>
              <a:defRPr sz="2500" kern="1200">
                <a:solidFill>
                  <a:schemeClr val="tx1"/>
                </a:solidFill>
                <a:latin typeface="+mn-lt"/>
                <a:ea typeface="Roboto" panose="02000000000000000000" pitchFamily="2" charset="0"/>
                <a:cs typeface="Arial" panose="020B0604020202020204" pitchFamily="34" charset="0"/>
              </a:defRPr>
            </a:lvl1pPr>
            <a:lvl2pPr marL="731520" indent="-365760" algn="l" defTabSz="914400" rtl="0" eaLnBrk="1" latinLnBrk="0" hangingPunct="1">
              <a:lnSpc>
                <a:spcPct val="90000"/>
              </a:lnSpc>
              <a:spcBef>
                <a:spcPts val="500"/>
              </a:spcBef>
              <a:buClr>
                <a:srgbClr val="00B0F0"/>
              </a:buClr>
              <a:buFont typeface="Courier New" panose="02070309020205020404" pitchFamily="49" charset="0"/>
              <a:buChar char="o"/>
              <a:defRPr sz="2500" kern="1200">
                <a:solidFill>
                  <a:schemeClr val="tx1"/>
                </a:solidFill>
                <a:latin typeface="+mn-lt"/>
                <a:ea typeface="Roboto" panose="02000000000000000000" pitchFamily="2" charset="0"/>
                <a:cs typeface="Arial" panose="020B0604020202020204" pitchFamily="34" charset="0"/>
              </a:defRPr>
            </a:lvl2pPr>
            <a:lvl3pPr marL="1143000" indent="-365760" algn="l" defTabSz="914400" rtl="0" eaLnBrk="1" latinLnBrk="0" hangingPunct="1">
              <a:lnSpc>
                <a:spcPct val="90000"/>
              </a:lnSpc>
              <a:spcBef>
                <a:spcPts val="500"/>
              </a:spcBef>
              <a:buClr>
                <a:srgbClr val="00B0F0"/>
              </a:buClr>
              <a:buFont typeface="Courier New" panose="02070309020205020404" pitchFamily="49" charset="0"/>
              <a:buChar char="o"/>
              <a:defRPr sz="2500" kern="1200">
                <a:solidFill>
                  <a:schemeClr val="tx1"/>
                </a:solidFill>
                <a:latin typeface="+mn-lt"/>
                <a:ea typeface="Roboto" panose="02000000000000000000"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500" kern="1200">
                <a:solidFill>
                  <a:schemeClr val="tx1"/>
                </a:solidFill>
                <a:latin typeface="+mn-lt"/>
                <a:ea typeface="Roboto" panose="02000000000000000000"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500" kern="1200">
                <a:solidFill>
                  <a:schemeClr val="tx1"/>
                </a:solidFill>
                <a:latin typeface="+mn-lt"/>
                <a:ea typeface="Roboto" panose="02000000000000000000"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spcBef>
                <a:spcPts val="600"/>
              </a:spcBef>
              <a:spcAft>
                <a:spcPts val="600"/>
              </a:spcAft>
              <a:buNone/>
            </a:pPr>
            <a:r>
              <a:rPr lang="en-US" sz="2400" i="1" dirty="0">
                <a:highlight>
                  <a:srgbClr val="FFFF00"/>
                </a:highlight>
              </a:rPr>
              <a:t>From 2025 SNA. Chapter 23:</a:t>
            </a:r>
            <a:endParaRPr lang="en-US" sz="2400" dirty="0"/>
          </a:p>
          <a:p>
            <a:pPr>
              <a:lnSpc>
                <a:spcPct val="150000"/>
              </a:lnSpc>
              <a:spcBef>
                <a:spcPts val="600"/>
              </a:spcBef>
              <a:spcAft>
                <a:spcPts val="600"/>
              </a:spcAft>
            </a:pPr>
            <a:r>
              <a:rPr lang="en-US" sz="2400" dirty="0"/>
              <a:t>Inconsistent recording of some transactions of MNE groups can lead to large discrepancies in the accounts </a:t>
            </a:r>
          </a:p>
          <a:p>
            <a:pPr>
              <a:lnSpc>
                <a:spcPct val="150000"/>
              </a:lnSpc>
              <a:spcBef>
                <a:spcPts val="600"/>
              </a:spcBef>
              <a:spcAft>
                <a:spcPts val="600"/>
              </a:spcAft>
            </a:pPr>
            <a:r>
              <a:rPr lang="en-US" sz="2400" dirty="0"/>
              <a:t>Compilers in some national statistical offices coordinate the collection of data from the MNE group, tracking changes in the composition of the group to ensure that the data are consistent</a:t>
            </a:r>
          </a:p>
          <a:p>
            <a:pPr>
              <a:lnSpc>
                <a:spcPct val="150000"/>
              </a:lnSpc>
              <a:spcBef>
                <a:spcPts val="600"/>
              </a:spcBef>
              <a:spcAft>
                <a:spcPts val="600"/>
              </a:spcAft>
            </a:pPr>
            <a:r>
              <a:rPr lang="en-US" sz="2400" dirty="0"/>
              <a:t>Requires monitoring and understanding of the business activities of the MNE group, maintaining good communication with representatives of the group</a:t>
            </a:r>
          </a:p>
        </p:txBody>
      </p:sp>
    </p:spTree>
    <p:extLst>
      <p:ext uri="{BB962C8B-B14F-4D97-AF65-F5344CB8AC3E}">
        <p14:creationId xmlns:p14="http://schemas.microsoft.com/office/powerpoint/2010/main" val="109215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04BD32-7F15-9690-7336-6347A81F5C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48E26C-62D0-5E75-2C15-F6720773CB57}"/>
              </a:ext>
            </a:extLst>
          </p:cNvPr>
          <p:cNvSpPr>
            <a:spLocks noGrp="1"/>
          </p:cNvSpPr>
          <p:nvPr>
            <p:ph type="title"/>
          </p:nvPr>
        </p:nvSpPr>
        <p:spPr>
          <a:xfrm>
            <a:off x="459848" y="-159442"/>
            <a:ext cx="10804742" cy="1080001"/>
          </a:xfrm>
        </p:spPr>
        <p:txBody>
          <a:bodyPr anchor="ctr">
            <a:normAutofit/>
          </a:bodyPr>
          <a:lstStyle/>
          <a:p>
            <a:pPr marL="344488"/>
            <a:r>
              <a:rPr lang="en-GB" noProof="0" dirty="0"/>
              <a:t>Overview</a:t>
            </a:r>
          </a:p>
        </p:txBody>
      </p:sp>
      <p:graphicFrame>
        <p:nvGraphicFramePr>
          <p:cNvPr id="6" name="Content Placeholder 2">
            <a:extLst>
              <a:ext uri="{FF2B5EF4-FFF2-40B4-BE49-F238E27FC236}">
                <a16:creationId xmlns:a16="http://schemas.microsoft.com/office/drawing/2014/main" id="{3BE6FC58-2462-0120-9A1C-C7866C447468}"/>
              </a:ext>
            </a:extLst>
          </p:cNvPr>
          <p:cNvGraphicFramePr>
            <a:graphicFrameLocks noGrp="1"/>
          </p:cNvGraphicFramePr>
          <p:nvPr>
            <p:ph idx="1"/>
            <p:extLst>
              <p:ext uri="{D42A27DB-BD31-4B8C-83A1-F6EECF244321}">
                <p14:modId xmlns:p14="http://schemas.microsoft.com/office/powerpoint/2010/main" val="765824189"/>
              </p:ext>
            </p:extLst>
          </p:nvPr>
        </p:nvGraphicFramePr>
        <p:xfrm>
          <a:off x="671169" y="1167319"/>
          <a:ext cx="10515600" cy="47020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395107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867122-9D2C-A528-7B9F-72540B4DB1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F2D4FF-9DE6-A602-2C32-A35E80CAB645}"/>
              </a:ext>
            </a:extLst>
          </p:cNvPr>
          <p:cNvSpPr>
            <a:spLocks noGrp="1"/>
          </p:cNvSpPr>
          <p:nvPr>
            <p:ph type="title"/>
          </p:nvPr>
        </p:nvSpPr>
        <p:spPr>
          <a:xfrm>
            <a:off x="233463" y="-171933"/>
            <a:ext cx="10804742" cy="1080001"/>
          </a:xfrm>
        </p:spPr>
        <p:txBody>
          <a:bodyPr anchor="ctr">
            <a:normAutofit/>
          </a:bodyPr>
          <a:lstStyle/>
          <a:p>
            <a:pPr marL="344488"/>
            <a:r>
              <a:rPr lang="en-GB" noProof="0" dirty="0"/>
              <a:t>LCU Roles</a:t>
            </a:r>
          </a:p>
        </p:txBody>
      </p:sp>
      <p:graphicFrame>
        <p:nvGraphicFramePr>
          <p:cNvPr id="13" name="Content Placeholder 10">
            <a:extLst>
              <a:ext uri="{FF2B5EF4-FFF2-40B4-BE49-F238E27FC236}">
                <a16:creationId xmlns:a16="http://schemas.microsoft.com/office/drawing/2014/main" id="{D596C71B-BB89-A7C6-AA87-0400877896A3}"/>
              </a:ext>
            </a:extLst>
          </p:cNvPr>
          <p:cNvGraphicFramePr>
            <a:graphicFrameLocks noGrp="1"/>
          </p:cNvGraphicFramePr>
          <p:nvPr>
            <p:ph sz="half" idx="1"/>
            <p:extLst>
              <p:ext uri="{D42A27DB-BD31-4B8C-83A1-F6EECF244321}">
                <p14:modId xmlns:p14="http://schemas.microsoft.com/office/powerpoint/2010/main" val="3184036359"/>
              </p:ext>
            </p:extLst>
          </p:nvPr>
        </p:nvGraphicFramePr>
        <p:xfrm>
          <a:off x="436142" y="368067"/>
          <a:ext cx="11522395" cy="56331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533853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9B235-6282-14E0-1A0C-B374A01A3C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0F9E93-E067-B60A-4E94-FC7ED8A6DF9E}"/>
              </a:ext>
            </a:extLst>
          </p:cNvPr>
          <p:cNvSpPr>
            <a:spLocks noGrp="1"/>
          </p:cNvSpPr>
          <p:nvPr>
            <p:ph type="title"/>
          </p:nvPr>
        </p:nvSpPr>
        <p:spPr>
          <a:xfrm>
            <a:off x="262545" y="-200494"/>
            <a:ext cx="10804742" cy="1080001"/>
          </a:xfrm>
        </p:spPr>
        <p:txBody>
          <a:bodyPr anchor="ctr">
            <a:normAutofit/>
          </a:bodyPr>
          <a:lstStyle/>
          <a:p>
            <a:pPr marL="344488"/>
            <a:r>
              <a:rPr lang="en-GB" noProof="0" dirty="0"/>
              <a:t>Benefits of LCU</a:t>
            </a:r>
          </a:p>
        </p:txBody>
      </p:sp>
      <p:graphicFrame>
        <p:nvGraphicFramePr>
          <p:cNvPr id="5" name="Content Placeholder 2">
            <a:extLst>
              <a:ext uri="{FF2B5EF4-FFF2-40B4-BE49-F238E27FC236}">
                <a16:creationId xmlns:a16="http://schemas.microsoft.com/office/drawing/2014/main" id="{117785F2-F016-0EC7-FC36-0FDA96B2B104}"/>
              </a:ext>
            </a:extLst>
          </p:cNvPr>
          <p:cNvGraphicFramePr>
            <a:graphicFrameLocks noGrp="1"/>
          </p:cNvGraphicFramePr>
          <p:nvPr>
            <p:ph idx="1"/>
          </p:nvPr>
        </p:nvGraphicFramePr>
        <p:xfrm>
          <a:off x="492512" y="1516565"/>
          <a:ext cx="11015546" cy="47442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329397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12E73-88BC-283E-042C-C8B2D96E5C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9C7DAD-DDF8-A314-A0E6-C78E9BE07E78}"/>
              </a:ext>
            </a:extLst>
          </p:cNvPr>
          <p:cNvSpPr>
            <a:spLocks noGrp="1"/>
          </p:cNvSpPr>
          <p:nvPr>
            <p:ph type="title"/>
          </p:nvPr>
        </p:nvSpPr>
        <p:spPr>
          <a:xfrm>
            <a:off x="211873" y="-210844"/>
            <a:ext cx="10804742" cy="1080001"/>
          </a:xfrm>
        </p:spPr>
        <p:txBody>
          <a:bodyPr anchor="ctr">
            <a:normAutofit/>
          </a:bodyPr>
          <a:lstStyle/>
          <a:p>
            <a:pPr marL="344488"/>
            <a:r>
              <a:rPr lang="en-GB" noProof="0" dirty="0"/>
              <a:t>LCU Lessons Learned</a:t>
            </a:r>
          </a:p>
        </p:txBody>
      </p:sp>
      <p:graphicFrame>
        <p:nvGraphicFramePr>
          <p:cNvPr id="5" name="Content Placeholder 2">
            <a:extLst>
              <a:ext uri="{FF2B5EF4-FFF2-40B4-BE49-F238E27FC236}">
                <a16:creationId xmlns:a16="http://schemas.microsoft.com/office/drawing/2014/main" id="{69FA43B0-31D9-CE4A-BB68-2408332B9E15}"/>
              </a:ext>
            </a:extLst>
          </p:cNvPr>
          <p:cNvGraphicFramePr>
            <a:graphicFrameLocks noGrp="1"/>
          </p:cNvGraphicFramePr>
          <p:nvPr>
            <p:ph idx="1"/>
            <p:extLst>
              <p:ext uri="{D42A27DB-BD31-4B8C-83A1-F6EECF244321}">
                <p14:modId xmlns:p14="http://schemas.microsoft.com/office/powerpoint/2010/main" val="4036435"/>
              </p:ext>
            </p:extLst>
          </p:nvPr>
        </p:nvGraphicFramePr>
        <p:xfrm>
          <a:off x="211873" y="869157"/>
          <a:ext cx="11407697" cy="51518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536945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D1DB53-A665-0B56-A71E-120FD2F021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410FC1-CBAE-98D1-FF14-4759688B786E}"/>
              </a:ext>
            </a:extLst>
          </p:cNvPr>
          <p:cNvSpPr>
            <a:spLocks noGrp="1"/>
          </p:cNvSpPr>
          <p:nvPr>
            <p:ph type="title"/>
          </p:nvPr>
        </p:nvSpPr>
        <p:spPr>
          <a:xfrm>
            <a:off x="777910" y="40763"/>
            <a:ext cx="9008116" cy="812158"/>
          </a:xfrm>
        </p:spPr>
        <p:txBody>
          <a:bodyPr>
            <a:normAutofit/>
          </a:bodyPr>
          <a:lstStyle/>
          <a:p>
            <a:r>
              <a:rPr lang="pt-PT" dirty="0"/>
              <a:t>UNCEBTS - </a:t>
            </a:r>
            <a:r>
              <a:rPr lang="pt-PT" dirty="0" err="1"/>
              <a:t>Focus</a:t>
            </a:r>
            <a:r>
              <a:rPr lang="pt-PT" dirty="0"/>
              <a:t> </a:t>
            </a:r>
            <a:r>
              <a:rPr lang="pt-PT" dirty="0" err="1"/>
              <a:t>group</a:t>
            </a:r>
            <a:r>
              <a:rPr lang="pt-PT" dirty="0"/>
              <a:t> </a:t>
            </a:r>
            <a:r>
              <a:rPr lang="pt-PT" dirty="0" err="1"/>
              <a:t>on</a:t>
            </a:r>
            <a:r>
              <a:rPr lang="pt-PT" dirty="0"/>
              <a:t> LCU</a:t>
            </a:r>
          </a:p>
        </p:txBody>
      </p:sp>
      <p:sp>
        <p:nvSpPr>
          <p:cNvPr id="3" name="Content Placeholder 2">
            <a:extLst>
              <a:ext uri="{FF2B5EF4-FFF2-40B4-BE49-F238E27FC236}">
                <a16:creationId xmlns:a16="http://schemas.microsoft.com/office/drawing/2014/main" id="{60352A73-4BD2-051A-DA1C-785B44011B66}"/>
              </a:ext>
            </a:extLst>
          </p:cNvPr>
          <p:cNvSpPr>
            <a:spLocks noGrp="1"/>
          </p:cNvSpPr>
          <p:nvPr>
            <p:ph idx="1"/>
          </p:nvPr>
        </p:nvSpPr>
        <p:spPr>
          <a:xfrm>
            <a:off x="777910" y="1235413"/>
            <a:ext cx="10340806" cy="4912468"/>
          </a:xfrm>
        </p:spPr>
        <p:txBody>
          <a:bodyPr>
            <a:noAutofit/>
          </a:bodyPr>
          <a:lstStyle/>
          <a:p>
            <a:pPr lvl="0">
              <a:defRPr/>
            </a:pPr>
            <a:r>
              <a:rPr lang="en-US" sz="2400" dirty="0">
                <a:solidFill>
                  <a:srgbClr val="000000"/>
                </a:solidFill>
              </a:rPr>
              <a:t>Drafting a Guideline on LCUs, given the current lack of guidance at the global level. </a:t>
            </a:r>
          </a:p>
          <a:p>
            <a:pPr lvl="0">
              <a:defRPr/>
            </a:pPr>
            <a:r>
              <a:rPr lang="en-US" sz="2400" dirty="0">
                <a:solidFill>
                  <a:srgbClr val="000000"/>
                </a:solidFill>
              </a:rPr>
              <a:t>Add country examples on LCUs to the UNCEBTS Global Repository of Practices for Business and Trade Statistics .</a:t>
            </a:r>
          </a:p>
          <a:p>
            <a:pPr lvl="0">
              <a:defRPr/>
            </a:pPr>
            <a:r>
              <a:rPr lang="en-US" sz="2400" dirty="0">
                <a:solidFill>
                  <a:srgbClr val="000000"/>
                </a:solidFill>
              </a:rPr>
              <a:t>Conduct a global assessment of current LCU practices, including the collection of case studies to be added to the Global Repository.</a:t>
            </a:r>
          </a:p>
          <a:p>
            <a:pPr lvl="0">
              <a:defRPr/>
            </a:pPr>
            <a:r>
              <a:rPr lang="en-US" sz="2400" dirty="0">
                <a:solidFill>
                  <a:srgbClr val="000000"/>
                </a:solidFill>
              </a:rPr>
              <a:t>Develop educational materials, including e-learning courses, to build capacity.</a:t>
            </a:r>
          </a:p>
          <a:p>
            <a:pPr lvl="0">
              <a:defRPr/>
            </a:pPr>
            <a:r>
              <a:rPr lang="en-US" sz="2400" dirty="0">
                <a:solidFill>
                  <a:srgbClr val="000000"/>
                </a:solidFill>
              </a:rPr>
              <a:t>Enhance linkages with ongoing work by UNSD/OECD through MEIP (Multinational Enterprise Information Platform) and by other entities</a:t>
            </a:r>
            <a:endParaRPr lang="en-US" sz="2400" dirty="0"/>
          </a:p>
        </p:txBody>
      </p:sp>
    </p:spTree>
    <p:extLst>
      <p:ext uri="{BB962C8B-B14F-4D97-AF65-F5344CB8AC3E}">
        <p14:creationId xmlns:p14="http://schemas.microsoft.com/office/powerpoint/2010/main" val="81380745"/>
      </p:ext>
    </p:extLst>
  </p:cSld>
  <p:clrMapOvr>
    <a:masterClrMapping/>
  </p:clrMapOvr>
</p:sld>
</file>

<file path=ppt/theme/theme1.xml><?xml version="1.0" encoding="utf-8"?>
<a:theme xmlns:a="http://schemas.openxmlformats.org/drawingml/2006/main" name="ChronicleVTI">
  <a:themeElements>
    <a:clrScheme name="Chronicle">
      <a:dk1>
        <a:srgbClr val="000000"/>
      </a:dk1>
      <a:lt1>
        <a:srgbClr val="FFFFFF"/>
      </a:lt1>
      <a:dk2>
        <a:srgbClr val="1C1C32"/>
      </a:dk2>
      <a:lt2>
        <a:srgbClr val="F8F4F1"/>
      </a:lt2>
      <a:accent1>
        <a:srgbClr val="734B67"/>
      </a:accent1>
      <a:accent2>
        <a:srgbClr val="959EBB"/>
      </a:accent2>
      <a:accent3>
        <a:srgbClr val="596781"/>
      </a:accent3>
      <a:accent4>
        <a:srgbClr val="7F6E8C"/>
      </a:accent4>
      <a:accent5>
        <a:srgbClr val="DB9A8F"/>
      </a:accent5>
      <a:accent6>
        <a:srgbClr val="C29AB1"/>
      </a:accent6>
      <a:hlink>
        <a:srgbClr val="778BA2"/>
      </a:hlink>
      <a:folHlink>
        <a:srgbClr val="A27C99"/>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hronicleVTI" id="{508E4D90-5116-4BF0-876B-3F422DD1F65F}" vid="{AA21DC3D-92A8-43A4-8358-ED428371CD55}"/>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024F25E6497ED43898D504973DBDCA9" ma:contentTypeVersion="18" ma:contentTypeDescription="Create a new document." ma:contentTypeScope="" ma:versionID="16a950518e811828fd9fc75aa600b001">
  <xsd:schema xmlns:xsd="http://www.w3.org/2001/XMLSchema" xmlns:xs="http://www.w3.org/2001/XMLSchema" xmlns:p="http://schemas.microsoft.com/office/2006/metadata/properties" xmlns:ns2="4f447018-c40e-40e5-80f8-c919516cf764" xmlns:ns3="6b41ce5a-22ff-4aef-bca2-14b56bf0aa25" xmlns:ns4="985ec44e-1bab-4c0b-9df0-6ba128686fc9" targetNamespace="http://schemas.microsoft.com/office/2006/metadata/properties" ma:root="true" ma:fieldsID="237cff25f09840cbce7065cfff782193" ns2:_="" ns3:_="" ns4:_="">
    <xsd:import namespace="4f447018-c40e-40e5-80f8-c919516cf764"/>
    <xsd:import namespace="6b41ce5a-22ff-4aef-bca2-14b56bf0aa25"/>
    <xsd:import namespace="985ec44e-1bab-4c0b-9df0-6ba128686fc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447018-c40e-40e5-80f8-c919516cf76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8175662-8596-484a-92c7-351d01561e2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b41ce5a-22ff-4aef-bca2-14b56bf0aa25"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85ec44e-1bab-4c0b-9df0-6ba128686fc9"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d34de355-2535-4860-8d3d-a17c1c6094fe}" ma:internalName="TaxCatchAll" ma:showField="CatchAllData" ma:web="6b41ce5a-22ff-4aef-bca2-14b56bf0aa2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f447018-c40e-40e5-80f8-c919516cf764">
      <Terms xmlns="http://schemas.microsoft.com/office/infopath/2007/PartnerControls"/>
    </lcf76f155ced4ddcb4097134ff3c332f>
    <TaxCatchAll xmlns="985ec44e-1bab-4c0b-9df0-6ba128686fc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54EA54E-2C6D-4256-9AA0-A84C7BF91D1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f447018-c40e-40e5-80f8-c919516cf764"/>
    <ds:schemaRef ds:uri="6b41ce5a-22ff-4aef-bca2-14b56bf0aa25"/>
    <ds:schemaRef ds:uri="985ec44e-1bab-4c0b-9df0-6ba128686f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0124830-8B83-4E2A-84B8-F3D41D851360}">
  <ds:schemaRefs>
    <ds:schemaRef ds:uri="http://purl.org/dc/terms/"/>
    <ds:schemaRef ds:uri="http://schemas.microsoft.com/office/2006/documentManagement/types"/>
    <ds:schemaRef ds:uri="http://schemas.openxmlformats.org/package/2006/metadata/core-properties"/>
    <ds:schemaRef ds:uri="4f447018-c40e-40e5-80f8-c919516cf764"/>
    <ds:schemaRef ds:uri="985ec44e-1bab-4c0b-9df0-6ba128686fc9"/>
    <ds:schemaRef ds:uri="http://schemas.microsoft.com/office/2006/metadata/properties"/>
    <ds:schemaRef ds:uri="http://purl.org/dc/dcmitype/"/>
    <ds:schemaRef ds:uri="http://www.w3.org/XML/1998/namespace"/>
    <ds:schemaRef ds:uri="http://schemas.microsoft.com/office/infopath/2007/PartnerControls"/>
    <ds:schemaRef ds:uri="6b41ce5a-22ff-4aef-bca2-14b56bf0aa25"/>
    <ds:schemaRef ds:uri="http://purl.org/dc/elements/1.1/"/>
  </ds:schemaRefs>
</ds:datastoreItem>
</file>

<file path=customXml/itemProps3.xml><?xml version="1.0" encoding="utf-8"?>
<ds:datastoreItem xmlns:ds="http://schemas.openxmlformats.org/officeDocument/2006/customXml" ds:itemID="{4E706056-E0E4-46BD-B6BC-00A01A85A28E}">
  <ds:schemaRefs>
    <ds:schemaRef ds:uri="http://schemas.microsoft.com/sharepoint/v3/contenttype/forms"/>
  </ds:schemaRefs>
</ds:datastoreItem>
</file>

<file path=docMetadata/LabelInfo.xml><?xml version="1.0" encoding="utf-8"?>
<clbl:labelList xmlns:clbl="http://schemas.microsoft.com/office/2020/mipLabelMetadata">
  <clbl:label id="{8b77875e-5908-45a0-9cb4-dec9ae074618}" enabled="1" method="Privileged" siteId="{0f9e35db-544f-4f60-bdcc-5ea416e6dc70}" contentBits="0" removed="0"/>
</clbl:labelList>
</file>

<file path=docProps/app.xml><?xml version="1.0" encoding="utf-8"?>
<Properties xmlns="http://schemas.openxmlformats.org/officeDocument/2006/extended-properties" xmlns:vt="http://schemas.openxmlformats.org/officeDocument/2006/docPropsVTypes">
  <TotalTime>457</TotalTime>
  <Words>1011</Words>
  <Application>Microsoft Office PowerPoint</Application>
  <PresentationFormat>Widescreen</PresentationFormat>
  <Paragraphs>86</Paragraphs>
  <Slides>13</Slides>
  <Notes>5</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13</vt:i4>
      </vt:variant>
    </vt:vector>
  </HeadingPairs>
  <TitlesOfParts>
    <vt:vector size="21" baseType="lpstr">
      <vt:lpstr>Aptos</vt:lpstr>
      <vt:lpstr>Arial</vt:lpstr>
      <vt:lpstr>Calibri</vt:lpstr>
      <vt:lpstr>Calisto MT</vt:lpstr>
      <vt:lpstr>Roboto</vt:lpstr>
      <vt:lpstr>Symbol</vt:lpstr>
      <vt:lpstr>Univers Condensed</vt:lpstr>
      <vt:lpstr>ChronicleVTI</vt:lpstr>
      <vt:lpstr>Multinational enterprises and business statistics: international guidelines  for lcu and national  best practices </vt:lpstr>
      <vt:lpstr>Background</vt:lpstr>
      <vt:lpstr>Potential Guidance Note Topics</vt:lpstr>
      <vt:lpstr>Link to 2025 SNA</vt:lpstr>
      <vt:lpstr>Overview</vt:lpstr>
      <vt:lpstr>LCU Roles</vt:lpstr>
      <vt:lpstr>Benefits of LCU</vt:lpstr>
      <vt:lpstr>LCU Lessons Learned</vt:lpstr>
      <vt:lpstr>UNCEBTS - Focus group on LCU</vt:lpstr>
      <vt:lpstr>Deliverables:</vt:lpstr>
      <vt:lpstr>Compendium of business statistics:</vt:lpstr>
      <vt:lpstr>Priority topics :</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Multinational enterprises and business statistics: international guidelines  for lcu and national  best practices </dc:title>
  <dc:creator>Cristina Neves</dc:creator>
  <cp:lastModifiedBy>Stefano Menghinello</cp:lastModifiedBy>
  <cp:revision>8</cp:revision>
  <dcterms:created xsi:type="dcterms:W3CDTF">2025-02-25T13:01:29Z</dcterms:created>
  <dcterms:modified xsi:type="dcterms:W3CDTF">2026-06-16T08:57:38Z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e5510b0-e729-4ef0-a3dd-4ba0dfe56c99_Enabled">
    <vt:lpwstr>true</vt:lpwstr>
  </property>
  <property fmtid="{D5CDD505-2E9C-101B-9397-08002B2CF9AE}" pid="3" name="MSIP_Label_0e5510b0-e729-4ef0-a3dd-4ba0dfe56c99_SetDate">
    <vt:lpwstr>2025-10-20T07:18:32Z</vt:lpwstr>
  </property>
  <property fmtid="{D5CDD505-2E9C-101B-9397-08002B2CF9AE}" pid="4" name="MSIP_Label_0e5510b0-e729-4ef0-a3dd-4ba0dfe56c99_Method">
    <vt:lpwstr>Standard</vt:lpwstr>
  </property>
  <property fmtid="{D5CDD505-2E9C-101B-9397-08002B2CF9AE}" pid="5" name="MSIP_Label_0e5510b0-e729-4ef0-a3dd-4ba0dfe56c99_Name">
    <vt:lpwstr>Restricted Use</vt:lpwstr>
  </property>
  <property fmtid="{D5CDD505-2E9C-101B-9397-08002B2CF9AE}" pid="6" name="MSIP_Label_0e5510b0-e729-4ef0-a3dd-4ba0dfe56c99_SiteId">
    <vt:lpwstr>ac41c7d4-1f61-460d-b0f4-fc925a2b471c</vt:lpwstr>
  </property>
  <property fmtid="{D5CDD505-2E9C-101B-9397-08002B2CF9AE}" pid="7" name="MSIP_Label_0e5510b0-e729-4ef0-a3dd-4ba0dfe56c99_ActionId">
    <vt:lpwstr>1ed8ef76-7f1a-4219-a97e-4040ee5a3e83</vt:lpwstr>
  </property>
  <property fmtid="{D5CDD505-2E9C-101B-9397-08002B2CF9AE}" pid="8" name="MSIP_Label_0e5510b0-e729-4ef0-a3dd-4ba0dfe56c99_ContentBits">
    <vt:lpwstr>2</vt:lpwstr>
  </property>
  <property fmtid="{D5CDD505-2E9C-101B-9397-08002B2CF9AE}" pid="9" name="MSIP_Label_0e5510b0-e729-4ef0-a3dd-4ba0dfe56c99_Tag">
    <vt:lpwstr>10, 3, 0, 1</vt:lpwstr>
  </property>
  <property fmtid="{D5CDD505-2E9C-101B-9397-08002B2CF9AE}" pid="10" name="ClassificationContentMarkingFooterLocations">
    <vt:lpwstr>ChronicleVTI:10</vt:lpwstr>
  </property>
  <property fmtid="{D5CDD505-2E9C-101B-9397-08002B2CF9AE}" pid="11" name="ClassificationContentMarkingFooterText">
    <vt:lpwstr>Restricted Use - À usage restreint</vt:lpwstr>
  </property>
  <property fmtid="{D5CDD505-2E9C-101B-9397-08002B2CF9AE}" pid="12" name="ContentTypeId">
    <vt:lpwstr>0x0101007024F25E6497ED43898D504973DBDCA9</vt:lpwstr>
  </property>
</Properties>
</file>